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323" r:id="rId6"/>
    <p:sldId id="411" r:id="rId7"/>
    <p:sldId id="41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AA4"/>
    <a:srgbClr val="D2436C"/>
    <a:srgbClr val="006DAE"/>
    <a:srgbClr val="ADCD41"/>
    <a:srgbClr val="FEDF1A"/>
    <a:srgbClr val="FFC317"/>
    <a:srgbClr val="0854A0"/>
    <a:srgbClr val="5A8E22"/>
    <a:srgbClr val="002663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CE56F-561F-41DA-8401-03A5747B8A30}" v="1" dt="2023-09-07T12:44:10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78518" autoAdjust="0"/>
  </p:normalViewPr>
  <p:slideViewPr>
    <p:cSldViewPr snapToGrid="0">
      <p:cViewPr varScale="1">
        <p:scale>
          <a:sx n="58" d="100"/>
          <a:sy n="58" d="100"/>
        </p:scale>
        <p:origin x="6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, Felicia" userId="f0e7c499-7b5c-426e-a51f-03a67cb91969" providerId="ADAL" clId="{E19CE56F-561F-41DA-8401-03A5747B8A30}"/>
    <pc:docChg chg="delSld modSld">
      <pc:chgData name="Harrington, Felicia" userId="f0e7c499-7b5c-426e-a51f-03a67cb91969" providerId="ADAL" clId="{E19CE56F-561F-41DA-8401-03A5747B8A30}" dt="2023-09-07T12:44:10.467" v="3" actId="2711"/>
      <pc:docMkLst>
        <pc:docMk/>
      </pc:docMkLst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757644906" sldId="288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194273858" sldId="30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779512432" sldId="31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261778300" sldId="31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169126440" sldId="31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50043453" sldId="31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103143385" sldId="31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21811290" sldId="317"/>
        </pc:sldMkLst>
      </pc:sldChg>
      <pc:sldChg chg="modSp mod">
        <pc:chgData name="Harrington, Felicia" userId="f0e7c499-7b5c-426e-a51f-03a67cb91969" providerId="ADAL" clId="{E19CE56F-561F-41DA-8401-03A5747B8A30}" dt="2023-09-07T12:44:03.042" v="2" actId="2711"/>
        <pc:sldMkLst>
          <pc:docMk/>
          <pc:sldMk cId="3889517708" sldId="323"/>
        </pc:sldMkLst>
        <pc:spChg chg="mod">
          <ac:chgData name="Harrington, Felicia" userId="f0e7c499-7b5c-426e-a51f-03a67cb91969" providerId="ADAL" clId="{E19CE56F-561F-41DA-8401-03A5747B8A30}" dt="2023-09-07T12:44:03.042" v="2" actId="2711"/>
          <ac:spMkLst>
            <pc:docMk/>
            <pc:sldMk cId="3889517708" sldId="323"/>
            <ac:spMk id="2" creationId="{7A85D5C7-E4B3-4335-8C51-98DAECFFBCA0}"/>
          </ac:spMkLst>
        </pc:spChg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784731498" sldId="34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632305932" sldId="352"/>
        </pc:sldMkLst>
      </pc:sldChg>
      <pc:sldChg chg="del">
        <pc:chgData name="Harrington, Felicia" userId="f0e7c499-7b5c-426e-a51f-03a67cb91969" providerId="ADAL" clId="{E19CE56F-561F-41DA-8401-03A5747B8A30}" dt="2023-09-07T12:43:44.998" v="0" actId="47"/>
        <pc:sldMkLst>
          <pc:docMk/>
          <pc:sldMk cId="817482378" sldId="38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859998777" sldId="39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064431323" sldId="410"/>
        </pc:sldMkLst>
      </pc:sldChg>
      <pc:sldChg chg="modSp">
        <pc:chgData name="Harrington, Felicia" userId="f0e7c499-7b5c-426e-a51f-03a67cb91969" providerId="ADAL" clId="{E19CE56F-561F-41DA-8401-03A5747B8A30}" dt="2023-09-07T12:44:10.467" v="3" actId="2711"/>
        <pc:sldMkLst>
          <pc:docMk/>
          <pc:sldMk cId="1922699985" sldId="411"/>
        </pc:sldMkLst>
        <pc:spChg chg="mod">
          <ac:chgData name="Harrington, Felicia" userId="f0e7c499-7b5c-426e-a51f-03a67cb91969" providerId="ADAL" clId="{E19CE56F-561F-41DA-8401-03A5747B8A30}" dt="2023-09-07T12:44:10.467" v="3" actId="2711"/>
          <ac:spMkLst>
            <pc:docMk/>
            <pc:sldMk cId="1922699985" sldId="411"/>
            <ac:spMk id="2" creationId="{00000000-0000-0000-0000-000000000000}"/>
          </ac:spMkLst>
        </pc:spChg>
        <pc:spChg chg="mod">
          <ac:chgData name="Harrington, Felicia" userId="f0e7c499-7b5c-426e-a51f-03a67cb91969" providerId="ADAL" clId="{E19CE56F-561F-41DA-8401-03A5747B8A30}" dt="2023-09-07T12:44:10.467" v="3" actId="2711"/>
          <ac:spMkLst>
            <pc:docMk/>
            <pc:sldMk cId="1922699985" sldId="411"/>
            <ac:spMk id="3" creationId="{00000000-0000-0000-0000-000000000000}"/>
          </ac:spMkLst>
        </pc:spChg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765188832" sldId="41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95166595" sldId="41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218762383" sldId="41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528239829" sldId="41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235882009" sldId="418"/>
        </pc:sldMkLst>
      </pc:sldChg>
      <pc:sldChg chg="del">
        <pc:chgData name="Harrington, Felicia" userId="f0e7c499-7b5c-426e-a51f-03a67cb91969" providerId="ADAL" clId="{E19CE56F-561F-41DA-8401-03A5747B8A30}" dt="2023-09-07T12:43:44.998" v="0" actId="47"/>
        <pc:sldMkLst>
          <pc:docMk/>
          <pc:sldMk cId="2904104788" sldId="423"/>
        </pc:sldMkLst>
      </pc:sldChg>
      <pc:sldChg chg="del">
        <pc:chgData name="Harrington, Felicia" userId="f0e7c499-7b5c-426e-a51f-03a67cb91969" providerId="ADAL" clId="{E19CE56F-561F-41DA-8401-03A5747B8A30}" dt="2023-09-07T12:43:44.998" v="0" actId="47"/>
        <pc:sldMkLst>
          <pc:docMk/>
          <pc:sldMk cId="1467043128" sldId="42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070654429" sldId="42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259919513" sldId="43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028878948" sldId="43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943477375" sldId="43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143109670" sldId="43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418280212" sldId="437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656828821" sldId="438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698569465" sldId="439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928072726" sldId="440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013335958" sldId="441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237514482" sldId="44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63018041" sldId="44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408726304" sldId="445"/>
        </pc:sldMkLst>
      </pc:sldChg>
      <pc:sldChg chg="del">
        <pc:chgData name="Harrington, Felicia" userId="f0e7c499-7b5c-426e-a51f-03a67cb91969" providerId="ADAL" clId="{E19CE56F-561F-41DA-8401-03A5747B8A30}" dt="2023-09-07T12:43:44.998" v="0" actId="47"/>
        <pc:sldMkLst>
          <pc:docMk/>
          <pc:sldMk cId="3250899304" sldId="446"/>
        </pc:sldMkLst>
      </pc:sldChg>
      <pc:sldChg chg="del">
        <pc:chgData name="Harrington, Felicia" userId="f0e7c499-7b5c-426e-a51f-03a67cb91969" providerId="ADAL" clId="{E19CE56F-561F-41DA-8401-03A5747B8A30}" dt="2023-09-07T12:43:44.998" v="0" actId="47"/>
        <pc:sldMkLst>
          <pc:docMk/>
          <pc:sldMk cId="1352319348" sldId="448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894981047" sldId="45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953382978" sldId="45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777390854" sldId="45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4112071487" sldId="460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452769863" sldId="46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065720186" sldId="468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847665407" sldId="469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858377333" sldId="47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698754040" sldId="47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942565991" sldId="47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797969134" sldId="47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4158201213" sldId="51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622475720" sldId="51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029538555" sldId="51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4220036880" sldId="517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860140629" sldId="518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982431520" sldId="519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940813099" sldId="520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241506020" sldId="521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4102125524" sldId="522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944353864" sldId="523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301130641" sldId="524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371313746" sldId="525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095431849" sldId="526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2258023875" sldId="527"/>
        </pc:sldMkLst>
      </pc:sldChg>
      <pc:sldChg chg="del">
        <pc:chgData name="Harrington, Felicia" userId="f0e7c499-7b5c-426e-a51f-03a67cb91969" providerId="ADAL" clId="{E19CE56F-561F-41DA-8401-03A5747B8A30}" dt="2023-09-07T12:43:51.741" v="1" actId="2696"/>
        <pc:sldMkLst>
          <pc:docMk/>
          <pc:sldMk cId="1869778332" sldId="5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045704-C7CF-4B6C-AB22-5F771861E84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BE0735-D35C-493E-95EE-3788DD48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Grab a piece of paper</a:t>
            </a:r>
            <a:r>
              <a:rPr lang="en-US" baseline="0" dirty="0"/>
              <a:t>. Take 3 minutes to create your best airplane. </a:t>
            </a:r>
          </a:p>
          <a:p>
            <a:r>
              <a:rPr lang="en-US" baseline="0" dirty="0"/>
              <a:t>Take a minute to go fly it. Measure – best guess, use your feet to estimate, come back and report, show us your plane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DFC97-A255-4498-841E-44A1348CB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2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DFC97-A255-4498-841E-44A1348CB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4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1755"/>
            <a:ext cx="9144000" cy="1835200"/>
          </a:xfrm>
        </p:spPr>
        <p:txBody>
          <a:bodyPr anchor="b"/>
          <a:lstStyle>
            <a:lvl1pPr algn="ctr">
              <a:defRPr sz="6000" b="1">
                <a:solidFill>
                  <a:srgbClr val="0854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6339"/>
            <a:ext cx="9144000" cy="10309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714" y="63449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September 17,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82112" y="6369635"/>
            <a:ext cx="58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0854A0"/>
                </a:solidFill>
                <a:latin typeface="Greycliff CF" pitchFamily="2" charset="77"/>
              </a:rPr>
              <a:t>Built by entrepreneurs</a:t>
            </a:r>
            <a:r>
              <a:rPr lang="en-US" sz="1800" i="0" baseline="0" dirty="0">
                <a:solidFill>
                  <a:srgbClr val="0854A0"/>
                </a:solidFill>
                <a:latin typeface="Greycliff CF" pitchFamily="2" charset="77"/>
              </a:rPr>
              <a:t> to power a better world</a:t>
            </a:r>
            <a:r>
              <a:rPr lang="en-US" sz="1800" i="0" dirty="0">
                <a:solidFill>
                  <a:srgbClr val="0854A0"/>
                </a:solidFill>
                <a:latin typeface="Greycliff CF" pitchFamily="2" charset="77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84" y="462476"/>
            <a:ext cx="5505938" cy="13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221B-D886-CBCB-8E86-F4BC8B7F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6B8D5-0124-D696-1ECF-66CC07424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DCBA9-70B5-1F35-5FC2-19247294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157C-ADEF-1871-D3F7-8DE070B8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0384-B442-86B3-3499-5AA13335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1E82-EC9F-F754-FA09-3FA25427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33B0-F0E8-1A90-0563-972EBA4A4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4F82-AFBC-C774-BEEF-9E772ED0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CF4D-F5C0-A99A-F433-FAA3C1A0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B4DA2-315F-9015-5C0A-7453F215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DD56-BCD6-8340-DF5A-90DFE164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FA0A6-BBDA-A634-645D-B1AE7A1E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C7CA-C072-6055-0793-958F8FA5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0EF8-7EFC-BA4E-2948-0E1DD054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55F2-145A-DC68-4059-92EAC123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6EE2-3990-148D-84B4-6C69D6AC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C7DC3-1CB5-8069-C5B5-572AE6995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D0184-370C-8CD3-CD89-153D7C7C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82C23-3E32-A400-F0BC-A8A5F02A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465D0-6A59-AC1E-7069-313E2F5A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A668F-434E-3756-36C8-F6758213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255D-BC99-9CA7-1CB4-A82A94B5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D4D0F-BBA6-EAD9-4FCC-F5EB502A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0D0C5-6FDC-9091-5059-B60777CE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9D2D6-EA86-605F-BEA2-CADE0A473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EA401-CB75-3474-B30F-1156E5654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1B6DC-AD88-109A-705B-EA9DA42C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3B6C3-5B1B-CF40-5FBD-8CDD7533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A8630-1764-8D7A-56A7-BD27505D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8A10-0CC5-7DCD-219B-DBCC5B8D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2A9B4-D3F1-F746-9830-6B0A0BF5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FADA2-B162-D9EF-B511-39D6A119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3011-F35C-3B19-1AEC-987087FF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1611-F0A1-767E-A34A-D4729A07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C14F1-3F0F-0A43-94B7-4872D10E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A5638-6F75-5B02-3D0E-F2F15944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E7AD-F036-D1F6-9B5B-6342FD2E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846D-8A49-5C84-42BC-07835367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A4B4-28A5-4652-0173-9AA8D1F2C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53947-9ACC-2B02-E1C8-BADD19B3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42999-495C-E07B-5D86-F77E9B9C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A016A-89D0-7AB9-AFC4-97A9F27D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Greycliff CF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Greycliff CF" pitchFamily="2" charset="77"/>
              </a:defRPr>
            </a:lvl1pPr>
            <a:lvl2pPr>
              <a:defRPr baseline="0">
                <a:latin typeface="Greycliff CF" pitchFamily="2" charset="77"/>
              </a:defRPr>
            </a:lvl2pPr>
            <a:lvl3pPr>
              <a:defRPr baseline="0">
                <a:latin typeface="Greycliff CF" pitchFamily="2" charset="77"/>
              </a:defRPr>
            </a:lvl3pPr>
            <a:lvl4pPr>
              <a:defRPr baseline="0">
                <a:latin typeface="Greycliff CF" pitchFamily="2" charset="77"/>
              </a:defRPr>
            </a:lvl4pPr>
            <a:lvl5pPr>
              <a:defRPr baseline="0">
                <a:latin typeface="Greycliff CF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D3D4-5581-F032-10E6-9D1AABE1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C718E-D930-85AD-5D07-5C0EFD667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4928B-AF7E-FD92-60FB-A19D18EA5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9FC5-9DF1-B090-E243-150703E9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B93E4-3032-F726-7D3C-F8DA24E0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7B09-4DE2-265F-EBBD-5572652A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5A20-3A13-2529-06D6-2189EADD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9699-A531-E957-D91A-C53896F6D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BC69-21CA-A6A1-E566-335BAEC0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915D-1913-E6B0-3AA2-EFDC9755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9A22-C882-9923-0C20-264C2110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60ED3-F935-C37D-DE15-10543D89D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77580-CB44-2E69-A043-0CDD58B3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2AC3-2C42-5604-CDF4-3A082922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B948-82F8-20B6-D663-618D2000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626E2-0941-6DD1-57C0-B67E4771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3958" y="376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958" y="17023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086" y="6344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" y="6012687"/>
            <a:ext cx="2833143" cy="69738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CF27143-8DBF-1DB1-83E1-B4D4982D5EB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8" y="-5986"/>
            <a:ext cx="770051" cy="57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0854A0"/>
          </a:solidFill>
          <a:latin typeface="Greycliff CF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Greycliff CF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reycliff CF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reycliff CF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reycliff CF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reycliff C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93080-D130-095D-2C17-5D48B106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5B6AD-356F-9E08-1DC6-3949516DE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0B72-B01E-D99E-8C0F-480B9D13E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22F57-8EED-494B-920E-7E401EC450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CC4-4DDD-B9B0-151F-290F8E9F9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56DC7-82B3-0357-C3F2-1E61A899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AC97-E2E2-FC46-B29C-1D040CC0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5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48" y="1427978"/>
            <a:ext cx="6974959" cy="43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5D5C7-E4B3-4335-8C51-98DAECFF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Paper Airplanes</a:t>
            </a:r>
          </a:p>
        </p:txBody>
      </p:sp>
    </p:spTree>
    <p:extLst>
      <p:ext uri="{BB962C8B-B14F-4D97-AF65-F5344CB8AC3E}">
        <p14:creationId xmlns:p14="http://schemas.microsoft.com/office/powerpoint/2010/main" val="388951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Invisible (Learned/Assumed)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68" y="1921049"/>
            <a:ext cx="10515600" cy="4213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+mn-lt"/>
              </a:rPr>
              <a:t>Participants rarely….</a:t>
            </a:r>
          </a:p>
          <a:p>
            <a:r>
              <a:rPr lang="en-US">
                <a:latin typeface="+mn-lt"/>
              </a:rPr>
              <a:t>Use materials other than those provided</a:t>
            </a:r>
          </a:p>
          <a:p>
            <a:r>
              <a:rPr lang="en-US">
                <a:latin typeface="+mn-lt"/>
              </a:rPr>
              <a:t>Reference the internet for optimal designs</a:t>
            </a:r>
          </a:p>
          <a:p>
            <a:r>
              <a:rPr lang="en-US">
                <a:latin typeface="+mn-lt"/>
              </a:rPr>
              <a:t>Test and refine a prototype</a:t>
            </a:r>
          </a:p>
          <a:p>
            <a:r>
              <a:rPr lang="en-US">
                <a:latin typeface="+mn-lt"/>
              </a:rPr>
              <a:t>Stand at a higher elevation to provide a better point of take off</a:t>
            </a:r>
          </a:p>
          <a:p>
            <a:r>
              <a:rPr lang="en-US">
                <a:latin typeface="+mn-lt"/>
              </a:rPr>
              <a:t>Work as a team (or seek outside advice)</a:t>
            </a:r>
          </a:p>
          <a:p>
            <a:r>
              <a:rPr lang="en-US">
                <a:latin typeface="+mn-lt"/>
              </a:rPr>
              <a:t>Stretch the definition of an “airplane”</a:t>
            </a:r>
          </a:p>
          <a:p>
            <a:pPr marL="0" indent="0" algn="ctr">
              <a:buNone/>
            </a:pPr>
            <a:endParaRPr lang="en-US" b="1">
              <a:latin typeface="+mn-lt"/>
            </a:endParaRPr>
          </a:p>
          <a:p>
            <a:pPr marL="0" indent="0" algn="ctr">
              <a:buNone/>
            </a:pPr>
            <a:r>
              <a:rPr lang="en-US" b="1">
                <a:latin typeface="+mn-lt"/>
              </a:rPr>
              <a:t>Can anyone guess the “design” that usually wins?</a:t>
            </a:r>
          </a:p>
        </p:txBody>
      </p:sp>
    </p:spTree>
    <p:extLst>
      <p:ext uri="{BB962C8B-B14F-4D97-AF65-F5344CB8AC3E}">
        <p14:creationId xmlns:p14="http://schemas.microsoft.com/office/powerpoint/2010/main" val="19226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83" y="104600"/>
            <a:ext cx="6244135" cy="67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2442"/>
      </p:ext>
    </p:extLst>
  </p:cSld>
  <p:clrMapOvr>
    <a:masterClrMapping/>
  </p:clrMapOvr>
</p:sld>
</file>

<file path=ppt/theme/theme1.xml><?xml version="1.0" encoding="utf-8"?>
<a:theme xmlns:a="http://schemas.openxmlformats.org/drawingml/2006/main" name="HOR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4C5BA96ACDE4A8C12F223373ABF41" ma:contentTypeVersion="17" ma:contentTypeDescription="Create a new document." ma:contentTypeScope="" ma:versionID="f88ae37954888b3bd61bb3b68fc07250">
  <xsd:schema xmlns:xsd="http://www.w3.org/2001/XMLSchema" xmlns:xs="http://www.w3.org/2001/XMLSchema" xmlns:p="http://schemas.microsoft.com/office/2006/metadata/properties" xmlns:ns2="52d6c781-1aad-4da9-9b2d-7745fa18b20f" xmlns:ns3="4b4f7e25-a875-4536-9e95-d079fadbfa19" targetNamespace="http://schemas.microsoft.com/office/2006/metadata/properties" ma:root="true" ma:fieldsID="cc417bb6cdf3cb970a79c4dd0ffb1591" ns2:_="" ns3:_="">
    <xsd:import namespace="52d6c781-1aad-4da9-9b2d-7745fa18b20f"/>
    <xsd:import namespace="4b4f7e25-a875-4536-9e95-d079fadbfa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6c781-1aad-4da9-9b2d-7745fa18b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112047-8702-4ac9-aeff-28ab65cc2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7e25-a875-4536-9e95-d079fadbfa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31c86f0-faae-403b-9cf8-3f070aa43244}" ma:internalName="TaxCatchAll" ma:showField="CatchAllData" ma:web="4b4f7e25-a875-4536-9e95-d079fadbf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4f7e25-a875-4536-9e95-d079fadbfa19" xsi:nil="true"/>
    <lcf76f155ced4ddcb4097134ff3c332f xmlns="52d6c781-1aad-4da9-9b2d-7745fa18b20f">
      <Terms xmlns="http://schemas.microsoft.com/office/infopath/2007/PartnerControls"/>
    </lcf76f155ced4ddcb4097134ff3c332f>
    <SharedWithUsers xmlns="4b4f7e25-a875-4536-9e95-d079fadbfa19">
      <UserInfo>
        <DisplayName>Harrington, Felicia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27DC4-DF38-49D6-8687-6561696DEE36}">
  <ds:schemaRefs>
    <ds:schemaRef ds:uri="4b4f7e25-a875-4536-9e95-d079fadbfa19"/>
    <ds:schemaRef ds:uri="52d6c781-1aad-4da9-9b2d-7745fa18b2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6AF876-3132-4057-A5AF-F3C836DB33D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b4f7e25-a875-4536-9e95-d079fadbfa19"/>
    <ds:schemaRef ds:uri="52d6c781-1aad-4da9-9b2d-7745fa18b20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BFC4BF-9D32-4EE9-9487-8E30A2B0837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698667d-8817-4ad9-a7f2-bb287f867e5f}" enabled="0" method="" siteId="{a698667d-8817-4ad9-a7f2-bb287f867e5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9709</TotalTime>
  <Words>116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Greycliff CF</vt:lpstr>
      <vt:lpstr>HORN Theme</vt:lpstr>
      <vt:lpstr>Custom Design</vt:lpstr>
      <vt:lpstr>Paper Airplanes</vt:lpstr>
      <vt:lpstr>Invisible (Learned/Assumed) Constraints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Tlaseca, Nathan Lisandro</dc:creator>
  <cp:lastModifiedBy>Harrington, Felicia</cp:lastModifiedBy>
  <cp:revision>25</cp:revision>
  <cp:lastPrinted>2023-07-21T12:14:20Z</cp:lastPrinted>
  <dcterms:created xsi:type="dcterms:W3CDTF">2017-06-21T18:21:54Z</dcterms:created>
  <dcterms:modified xsi:type="dcterms:W3CDTF">2023-09-07T12:44:16Z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0x0101008394C5BA96ACDE4A8C12F223373ABF41</vt:lpwstr>
  </property>
  <property fmtid="{D5CDD505-2E9C-101B-9397-08002B2CF9AE}" pid="3" name="Order">
    <vt:r8>919600</vt:r8>
  </property>
  <property fmtid="{D5CDD505-2E9C-101B-9397-08002B2CF9AE}" pid="4" name="MediaServiceImageTags">
    <vt:lpwstr/>
  </property>
</Properties>
</file>