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0" r:id="rId5"/>
  </p:sldMasterIdLst>
  <p:notesMasterIdLst>
    <p:notesMasterId r:id="rId23"/>
  </p:notesMasterIdLst>
  <p:sldIdLst>
    <p:sldId id="293" r:id="rId6"/>
    <p:sldId id="418" r:id="rId7"/>
    <p:sldId id="463" r:id="rId8"/>
    <p:sldId id="472" r:id="rId9"/>
    <p:sldId id="473" r:id="rId10"/>
    <p:sldId id="474" r:id="rId11"/>
    <p:sldId id="476" r:id="rId12"/>
    <p:sldId id="460" r:id="rId13"/>
    <p:sldId id="468" r:id="rId14"/>
    <p:sldId id="469" r:id="rId15"/>
    <p:sldId id="414" r:id="rId16"/>
    <p:sldId id="455" r:id="rId17"/>
    <p:sldId id="458" r:id="rId18"/>
    <p:sldId id="465" r:id="rId19"/>
    <p:sldId id="415" r:id="rId20"/>
    <p:sldId id="416" r:id="rId21"/>
    <p:sldId id="417"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DAE"/>
    <a:srgbClr val="92D050"/>
    <a:srgbClr val="645AA4"/>
    <a:srgbClr val="D2436C"/>
    <a:srgbClr val="ADCD41"/>
    <a:srgbClr val="FEDF1A"/>
    <a:srgbClr val="FFC317"/>
    <a:srgbClr val="0854A0"/>
    <a:srgbClr val="5A8E22"/>
    <a:srgbClr val="00266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7A6DC07-09D5-4F64-9926-94C9B87A0CBA}" v="284" dt="2023-07-14T20:03:49.82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871" autoAdjust="0"/>
    <p:restoredTop sz="83281" autoAdjust="0"/>
  </p:normalViewPr>
  <p:slideViewPr>
    <p:cSldViewPr snapToGrid="0">
      <p:cViewPr varScale="1">
        <p:scale>
          <a:sx n="68" d="100"/>
          <a:sy n="68" d="100"/>
        </p:scale>
        <p:origin x="1012" y="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notesMaster" Target="notesMasters/notesMaster1.xml"/><Relationship Id="rId28" Type="http://schemas.microsoft.com/office/2016/11/relationships/changesInfo" Target="changesInfos/changesInfo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rrington, Felicia" userId="f0e7c499-7b5c-426e-a51f-03a67cb91969" providerId="ADAL" clId="{D7A6DC07-09D5-4F64-9926-94C9B87A0CBA}"/>
    <pc:docChg chg="custSel addSld delSld modSld sldOrd">
      <pc:chgData name="Harrington, Felicia" userId="f0e7c499-7b5c-426e-a51f-03a67cb91969" providerId="ADAL" clId="{D7A6DC07-09D5-4F64-9926-94C9B87A0CBA}" dt="2023-07-14T20:06:31.987" v="5267" actId="47"/>
      <pc:docMkLst>
        <pc:docMk/>
      </pc:docMkLst>
      <pc:sldChg chg="del">
        <pc:chgData name="Harrington, Felicia" userId="f0e7c499-7b5c-426e-a51f-03a67cb91969" providerId="ADAL" clId="{D7A6DC07-09D5-4F64-9926-94C9B87A0CBA}" dt="2023-07-14T15:57:26.408" v="1130" actId="2696"/>
        <pc:sldMkLst>
          <pc:docMk/>
          <pc:sldMk cId="2447086592" sldId="277"/>
        </pc:sldMkLst>
      </pc:sldChg>
      <pc:sldChg chg="modSp mod">
        <pc:chgData name="Harrington, Felicia" userId="f0e7c499-7b5c-426e-a51f-03a67cb91969" providerId="ADAL" clId="{D7A6DC07-09D5-4F64-9926-94C9B87A0CBA}" dt="2023-07-14T15:49:38.540" v="35" actId="20577"/>
        <pc:sldMkLst>
          <pc:docMk/>
          <pc:sldMk cId="1347367684" sldId="293"/>
        </pc:sldMkLst>
        <pc:spChg chg="mod">
          <ac:chgData name="Harrington, Felicia" userId="f0e7c499-7b5c-426e-a51f-03a67cb91969" providerId="ADAL" clId="{D7A6DC07-09D5-4F64-9926-94C9B87A0CBA}" dt="2023-07-14T15:49:34.801" v="33" actId="20577"/>
          <ac:spMkLst>
            <pc:docMk/>
            <pc:sldMk cId="1347367684" sldId="293"/>
            <ac:spMk id="4" creationId="{00000000-0000-0000-0000-000000000000}"/>
          </ac:spMkLst>
        </pc:spChg>
        <pc:spChg chg="mod">
          <ac:chgData name="Harrington, Felicia" userId="f0e7c499-7b5c-426e-a51f-03a67cb91969" providerId="ADAL" clId="{D7A6DC07-09D5-4F64-9926-94C9B87A0CBA}" dt="2023-07-14T15:49:38.540" v="35" actId="20577"/>
          <ac:spMkLst>
            <pc:docMk/>
            <pc:sldMk cId="1347367684" sldId="293"/>
            <ac:spMk id="5" creationId="{00000000-0000-0000-0000-000000000000}"/>
          </ac:spMkLst>
        </pc:spChg>
      </pc:sldChg>
      <pc:sldChg chg="del">
        <pc:chgData name="Harrington, Felicia" userId="f0e7c499-7b5c-426e-a51f-03a67cb91969" providerId="ADAL" clId="{D7A6DC07-09D5-4F64-9926-94C9B87A0CBA}" dt="2023-07-14T15:49:53.068" v="36" actId="2696"/>
        <pc:sldMkLst>
          <pc:docMk/>
          <pc:sldMk cId="2017468721" sldId="301"/>
        </pc:sldMkLst>
      </pc:sldChg>
      <pc:sldChg chg="del">
        <pc:chgData name="Harrington, Felicia" userId="f0e7c499-7b5c-426e-a51f-03a67cb91969" providerId="ADAL" clId="{D7A6DC07-09D5-4F64-9926-94C9B87A0CBA}" dt="2023-07-14T15:49:53.068" v="36" actId="2696"/>
        <pc:sldMkLst>
          <pc:docMk/>
          <pc:sldMk cId="3494888584" sldId="302"/>
        </pc:sldMkLst>
      </pc:sldChg>
      <pc:sldChg chg="del">
        <pc:chgData name="Harrington, Felicia" userId="f0e7c499-7b5c-426e-a51f-03a67cb91969" providerId="ADAL" clId="{D7A6DC07-09D5-4F64-9926-94C9B87A0CBA}" dt="2023-07-14T15:49:53.068" v="36" actId="2696"/>
        <pc:sldMkLst>
          <pc:docMk/>
          <pc:sldMk cId="2194273858" sldId="306"/>
        </pc:sldMkLst>
      </pc:sldChg>
      <pc:sldChg chg="del">
        <pc:chgData name="Harrington, Felicia" userId="f0e7c499-7b5c-426e-a51f-03a67cb91969" providerId="ADAL" clId="{D7A6DC07-09D5-4F64-9926-94C9B87A0CBA}" dt="2023-07-14T15:49:53.068" v="36" actId="2696"/>
        <pc:sldMkLst>
          <pc:docMk/>
          <pc:sldMk cId="765188832" sldId="311"/>
        </pc:sldMkLst>
      </pc:sldChg>
      <pc:sldChg chg="del">
        <pc:chgData name="Harrington, Felicia" userId="f0e7c499-7b5c-426e-a51f-03a67cb91969" providerId="ADAL" clId="{D7A6DC07-09D5-4F64-9926-94C9B87A0CBA}" dt="2023-07-14T15:49:53.068" v="36" actId="2696"/>
        <pc:sldMkLst>
          <pc:docMk/>
          <pc:sldMk cId="1528149270" sldId="381"/>
        </pc:sldMkLst>
      </pc:sldChg>
      <pc:sldChg chg="del">
        <pc:chgData name="Harrington, Felicia" userId="f0e7c499-7b5c-426e-a51f-03a67cb91969" providerId="ADAL" clId="{D7A6DC07-09D5-4F64-9926-94C9B87A0CBA}" dt="2023-07-14T15:49:53.068" v="36" actId="2696"/>
        <pc:sldMkLst>
          <pc:docMk/>
          <pc:sldMk cId="2047294589" sldId="382"/>
        </pc:sldMkLst>
      </pc:sldChg>
      <pc:sldChg chg="del">
        <pc:chgData name="Harrington, Felicia" userId="f0e7c499-7b5c-426e-a51f-03a67cb91969" providerId="ADAL" clId="{D7A6DC07-09D5-4F64-9926-94C9B87A0CBA}" dt="2023-07-14T15:49:53.068" v="36" actId="2696"/>
        <pc:sldMkLst>
          <pc:docMk/>
          <pc:sldMk cId="3489141692" sldId="389"/>
        </pc:sldMkLst>
      </pc:sldChg>
      <pc:sldChg chg="del">
        <pc:chgData name="Harrington, Felicia" userId="f0e7c499-7b5c-426e-a51f-03a67cb91969" providerId="ADAL" clId="{D7A6DC07-09D5-4F64-9926-94C9B87A0CBA}" dt="2023-07-14T15:51:24.103" v="38" actId="2696"/>
        <pc:sldMkLst>
          <pc:docMk/>
          <pc:sldMk cId="134656675" sldId="390"/>
        </pc:sldMkLst>
      </pc:sldChg>
      <pc:sldChg chg="del">
        <pc:chgData name="Harrington, Felicia" userId="f0e7c499-7b5c-426e-a51f-03a67cb91969" providerId="ADAL" clId="{D7A6DC07-09D5-4F64-9926-94C9B87A0CBA}" dt="2023-07-14T15:49:53.068" v="36" actId="2696"/>
        <pc:sldMkLst>
          <pc:docMk/>
          <pc:sldMk cId="859998777" sldId="392"/>
        </pc:sldMkLst>
      </pc:sldChg>
      <pc:sldChg chg="del">
        <pc:chgData name="Harrington, Felicia" userId="f0e7c499-7b5c-426e-a51f-03a67cb91969" providerId="ADAL" clId="{D7A6DC07-09D5-4F64-9926-94C9B87A0CBA}" dt="2023-07-14T15:49:53.068" v="36" actId="2696"/>
        <pc:sldMkLst>
          <pc:docMk/>
          <pc:sldMk cId="5567171" sldId="409"/>
        </pc:sldMkLst>
      </pc:sldChg>
      <pc:sldChg chg="del">
        <pc:chgData name="Harrington, Felicia" userId="f0e7c499-7b5c-426e-a51f-03a67cb91969" providerId="ADAL" clId="{D7A6DC07-09D5-4F64-9926-94C9B87A0CBA}" dt="2023-07-14T15:49:53.068" v="36" actId="2696"/>
        <pc:sldMkLst>
          <pc:docMk/>
          <pc:sldMk cId="1723462937" sldId="410"/>
        </pc:sldMkLst>
      </pc:sldChg>
      <pc:sldChg chg="add modNotesTx">
        <pc:chgData name="Harrington, Felicia" userId="f0e7c499-7b5c-426e-a51f-03a67cb91969" providerId="ADAL" clId="{D7A6DC07-09D5-4F64-9926-94C9B87A0CBA}" dt="2023-07-14T19:35:40.090" v="1917" actId="20577"/>
        <pc:sldMkLst>
          <pc:docMk/>
          <pc:sldMk cId="395166595" sldId="414"/>
        </pc:sldMkLst>
      </pc:sldChg>
      <pc:sldChg chg="del">
        <pc:chgData name="Harrington, Felicia" userId="f0e7c499-7b5c-426e-a51f-03a67cb91969" providerId="ADAL" clId="{D7A6DC07-09D5-4F64-9926-94C9B87A0CBA}" dt="2023-07-14T15:49:53.068" v="36" actId="2696"/>
        <pc:sldMkLst>
          <pc:docMk/>
          <pc:sldMk cId="2064431323" sldId="414"/>
        </pc:sldMkLst>
      </pc:sldChg>
      <pc:sldChg chg="add modNotesTx">
        <pc:chgData name="Harrington, Felicia" userId="f0e7c499-7b5c-426e-a51f-03a67cb91969" providerId="ADAL" clId="{D7A6DC07-09D5-4F64-9926-94C9B87A0CBA}" dt="2023-07-14T20:06:08.257" v="5266" actId="20577"/>
        <pc:sldMkLst>
          <pc:docMk/>
          <pc:sldMk cId="3218762383" sldId="415"/>
        </pc:sldMkLst>
      </pc:sldChg>
      <pc:sldChg chg="add">
        <pc:chgData name="Harrington, Felicia" userId="f0e7c499-7b5c-426e-a51f-03a67cb91969" providerId="ADAL" clId="{D7A6DC07-09D5-4F64-9926-94C9B87A0CBA}" dt="2023-07-14T15:51:14.568" v="37"/>
        <pc:sldMkLst>
          <pc:docMk/>
          <pc:sldMk cId="2528239829" sldId="416"/>
        </pc:sldMkLst>
      </pc:sldChg>
      <pc:sldChg chg="add">
        <pc:chgData name="Harrington, Felicia" userId="f0e7c499-7b5c-426e-a51f-03a67cb91969" providerId="ADAL" clId="{D7A6DC07-09D5-4F64-9926-94C9B87A0CBA}" dt="2023-07-14T15:51:14.568" v="37"/>
        <pc:sldMkLst>
          <pc:docMk/>
          <pc:sldMk cId="2982431520" sldId="417"/>
        </pc:sldMkLst>
      </pc:sldChg>
      <pc:sldChg chg="modSp add mod modAnim">
        <pc:chgData name="Harrington, Felicia" userId="f0e7c499-7b5c-426e-a51f-03a67cb91969" providerId="ADAL" clId="{D7A6DC07-09D5-4F64-9926-94C9B87A0CBA}" dt="2023-07-14T20:01:51.156" v="4593" actId="27636"/>
        <pc:sldMkLst>
          <pc:docMk/>
          <pc:sldMk cId="3235882009" sldId="418"/>
        </pc:sldMkLst>
        <pc:spChg chg="mod">
          <ac:chgData name="Harrington, Felicia" userId="f0e7c499-7b5c-426e-a51f-03a67cb91969" providerId="ADAL" clId="{D7A6DC07-09D5-4F64-9926-94C9B87A0CBA}" dt="2023-07-14T20:01:51.156" v="4593" actId="27636"/>
          <ac:spMkLst>
            <pc:docMk/>
            <pc:sldMk cId="3235882009" sldId="418"/>
            <ac:spMk id="5" creationId="{4139203F-A802-77DD-A744-4649FF2835F6}"/>
          </ac:spMkLst>
        </pc:spChg>
      </pc:sldChg>
      <pc:sldChg chg="del">
        <pc:chgData name="Harrington, Felicia" userId="f0e7c499-7b5c-426e-a51f-03a67cb91969" providerId="ADAL" clId="{D7A6DC07-09D5-4F64-9926-94C9B87A0CBA}" dt="2023-07-14T15:49:53.068" v="36" actId="2696"/>
        <pc:sldMkLst>
          <pc:docMk/>
          <pc:sldMk cId="2077942330" sldId="420"/>
        </pc:sldMkLst>
      </pc:sldChg>
      <pc:sldChg chg="del">
        <pc:chgData name="Harrington, Felicia" userId="f0e7c499-7b5c-426e-a51f-03a67cb91969" providerId="ADAL" clId="{D7A6DC07-09D5-4F64-9926-94C9B87A0CBA}" dt="2023-07-14T15:49:53.068" v="36" actId="2696"/>
        <pc:sldMkLst>
          <pc:docMk/>
          <pc:sldMk cId="3155846312" sldId="422"/>
        </pc:sldMkLst>
      </pc:sldChg>
      <pc:sldChg chg="del">
        <pc:chgData name="Harrington, Felicia" userId="f0e7c499-7b5c-426e-a51f-03a67cb91969" providerId="ADAL" clId="{D7A6DC07-09D5-4F64-9926-94C9B87A0CBA}" dt="2023-07-14T15:49:53.068" v="36" actId="2696"/>
        <pc:sldMkLst>
          <pc:docMk/>
          <pc:sldMk cId="224418544" sldId="423"/>
        </pc:sldMkLst>
      </pc:sldChg>
      <pc:sldChg chg="del">
        <pc:chgData name="Harrington, Felicia" userId="f0e7c499-7b5c-426e-a51f-03a67cb91969" providerId="ADAL" clId="{D7A6DC07-09D5-4F64-9926-94C9B87A0CBA}" dt="2023-07-14T15:49:53.068" v="36" actId="2696"/>
        <pc:sldMkLst>
          <pc:docMk/>
          <pc:sldMk cId="1710296764" sldId="430"/>
        </pc:sldMkLst>
      </pc:sldChg>
      <pc:sldChg chg="del">
        <pc:chgData name="Harrington, Felicia" userId="f0e7c499-7b5c-426e-a51f-03a67cb91969" providerId="ADAL" clId="{D7A6DC07-09D5-4F64-9926-94C9B87A0CBA}" dt="2023-07-14T15:52:23.120" v="77" actId="2696"/>
        <pc:sldMkLst>
          <pc:docMk/>
          <pc:sldMk cId="4039208282" sldId="431"/>
        </pc:sldMkLst>
      </pc:sldChg>
      <pc:sldChg chg="del">
        <pc:chgData name="Harrington, Felicia" userId="f0e7c499-7b5c-426e-a51f-03a67cb91969" providerId="ADAL" clId="{D7A6DC07-09D5-4F64-9926-94C9B87A0CBA}" dt="2023-07-14T15:57:26.408" v="1130" actId="2696"/>
        <pc:sldMkLst>
          <pc:docMk/>
          <pc:sldMk cId="3245371998" sldId="432"/>
        </pc:sldMkLst>
      </pc:sldChg>
      <pc:sldChg chg="del">
        <pc:chgData name="Harrington, Felicia" userId="f0e7c499-7b5c-426e-a51f-03a67cb91969" providerId="ADAL" clId="{D7A6DC07-09D5-4F64-9926-94C9B87A0CBA}" dt="2023-07-14T20:06:31.987" v="5267" actId="47"/>
        <pc:sldMkLst>
          <pc:docMk/>
          <pc:sldMk cId="1085255943" sldId="442"/>
        </pc:sldMkLst>
      </pc:sldChg>
      <pc:sldChg chg="ord modNotesTx">
        <pc:chgData name="Harrington, Felicia" userId="f0e7c499-7b5c-426e-a51f-03a67cb91969" providerId="ADAL" clId="{D7A6DC07-09D5-4F64-9926-94C9B87A0CBA}" dt="2023-07-14T15:54:12.093" v="390" actId="20577"/>
        <pc:sldMkLst>
          <pc:docMk/>
          <pc:sldMk cId="3777390854" sldId="455"/>
        </pc:sldMkLst>
      </pc:sldChg>
      <pc:sldChg chg="del">
        <pc:chgData name="Harrington, Felicia" userId="f0e7c499-7b5c-426e-a51f-03a67cb91969" providerId="ADAL" clId="{D7A6DC07-09D5-4F64-9926-94C9B87A0CBA}" dt="2023-07-14T15:57:14.061" v="1129" actId="2696"/>
        <pc:sldMkLst>
          <pc:docMk/>
          <pc:sldMk cId="80848279" sldId="456"/>
        </pc:sldMkLst>
      </pc:sldChg>
      <pc:sldChg chg="ord modNotesTx">
        <pc:chgData name="Harrington, Felicia" userId="f0e7c499-7b5c-426e-a51f-03a67cb91969" providerId="ADAL" clId="{D7A6DC07-09D5-4F64-9926-94C9B87A0CBA}" dt="2023-07-14T19:36:29.850" v="1963" actId="20577"/>
        <pc:sldMkLst>
          <pc:docMk/>
          <pc:sldMk cId="139215938" sldId="458"/>
        </pc:sldMkLst>
      </pc:sldChg>
      <pc:sldChg chg="del">
        <pc:chgData name="Harrington, Felicia" userId="f0e7c499-7b5c-426e-a51f-03a67cb91969" providerId="ADAL" clId="{D7A6DC07-09D5-4F64-9926-94C9B87A0CBA}" dt="2023-07-14T15:57:09.532" v="1128" actId="2696"/>
        <pc:sldMkLst>
          <pc:docMk/>
          <pc:sldMk cId="947973806" sldId="459"/>
        </pc:sldMkLst>
      </pc:sldChg>
      <pc:sldChg chg="add">
        <pc:chgData name="Harrington, Felicia" userId="f0e7c499-7b5c-426e-a51f-03a67cb91969" providerId="ADAL" clId="{D7A6DC07-09D5-4F64-9926-94C9B87A0CBA}" dt="2023-07-14T15:51:14.568" v="37"/>
        <pc:sldMkLst>
          <pc:docMk/>
          <pc:sldMk cId="4112071487" sldId="460"/>
        </pc:sldMkLst>
      </pc:sldChg>
      <pc:sldChg chg="del">
        <pc:chgData name="Harrington, Felicia" userId="f0e7c499-7b5c-426e-a51f-03a67cb91969" providerId="ADAL" clId="{D7A6DC07-09D5-4F64-9926-94C9B87A0CBA}" dt="2023-07-14T15:57:26.408" v="1130" actId="2696"/>
        <pc:sldMkLst>
          <pc:docMk/>
          <pc:sldMk cId="3945978473" sldId="461"/>
        </pc:sldMkLst>
      </pc:sldChg>
      <pc:sldChg chg="del">
        <pc:chgData name="Harrington, Felicia" userId="f0e7c499-7b5c-426e-a51f-03a67cb91969" providerId="ADAL" clId="{D7A6DC07-09D5-4F64-9926-94C9B87A0CBA}" dt="2023-07-14T15:57:26.408" v="1130" actId="2696"/>
        <pc:sldMkLst>
          <pc:docMk/>
          <pc:sldMk cId="699372334" sldId="462"/>
        </pc:sldMkLst>
      </pc:sldChg>
      <pc:sldChg chg="modSp add ord modAnim">
        <pc:chgData name="Harrington, Felicia" userId="f0e7c499-7b5c-426e-a51f-03a67cb91969" providerId="ADAL" clId="{D7A6DC07-09D5-4F64-9926-94C9B87A0CBA}" dt="2023-07-14T20:02:23.817" v="4596"/>
        <pc:sldMkLst>
          <pc:docMk/>
          <pc:sldMk cId="574358285" sldId="463"/>
        </pc:sldMkLst>
        <pc:spChg chg="mod">
          <ac:chgData name="Harrington, Felicia" userId="f0e7c499-7b5c-426e-a51f-03a67cb91969" providerId="ADAL" clId="{D7A6DC07-09D5-4F64-9926-94C9B87A0CBA}" dt="2023-07-14T20:02:17.944" v="4594" actId="20577"/>
          <ac:spMkLst>
            <pc:docMk/>
            <pc:sldMk cId="574358285" sldId="463"/>
            <ac:spMk id="3" creationId="{00000000-0000-0000-0000-000000000000}"/>
          </ac:spMkLst>
        </pc:spChg>
      </pc:sldChg>
      <pc:sldChg chg="del">
        <pc:chgData name="Harrington, Felicia" userId="f0e7c499-7b5c-426e-a51f-03a67cb91969" providerId="ADAL" clId="{D7A6DC07-09D5-4F64-9926-94C9B87A0CBA}" dt="2023-07-14T15:49:53.068" v="36" actId="2696"/>
        <pc:sldMkLst>
          <pc:docMk/>
          <pc:sldMk cId="3723243774" sldId="463"/>
        </pc:sldMkLst>
      </pc:sldChg>
      <pc:sldChg chg="del">
        <pc:chgData name="Harrington, Felicia" userId="f0e7c499-7b5c-426e-a51f-03a67cb91969" providerId="ADAL" clId="{D7A6DC07-09D5-4F64-9926-94C9B87A0CBA}" dt="2023-07-14T15:52:23.120" v="77" actId="2696"/>
        <pc:sldMkLst>
          <pc:docMk/>
          <pc:sldMk cId="2338214836" sldId="464"/>
        </pc:sldMkLst>
      </pc:sldChg>
      <pc:sldChg chg="ord modNotesTx">
        <pc:chgData name="Harrington, Felicia" userId="f0e7c499-7b5c-426e-a51f-03a67cb91969" providerId="ADAL" clId="{D7A6DC07-09D5-4F64-9926-94C9B87A0CBA}" dt="2023-07-14T15:56:03.573" v="956" actId="20577"/>
        <pc:sldMkLst>
          <pc:docMk/>
          <pc:sldMk cId="3452769863" sldId="465"/>
        </pc:sldMkLst>
      </pc:sldChg>
      <pc:sldChg chg="del">
        <pc:chgData name="Harrington, Felicia" userId="f0e7c499-7b5c-426e-a51f-03a67cb91969" providerId="ADAL" clId="{D7A6DC07-09D5-4F64-9926-94C9B87A0CBA}" dt="2023-07-14T15:49:53.068" v="36" actId="2696"/>
        <pc:sldMkLst>
          <pc:docMk/>
          <pc:sldMk cId="1318552267" sldId="466"/>
        </pc:sldMkLst>
      </pc:sldChg>
      <pc:sldChg chg="del">
        <pc:chgData name="Harrington, Felicia" userId="f0e7c499-7b5c-426e-a51f-03a67cb91969" providerId="ADAL" clId="{D7A6DC07-09D5-4F64-9926-94C9B87A0CBA}" dt="2023-07-14T15:52:23.120" v="77" actId="2696"/>
        <pc:sldMkLst>
          <pc:docMk/>
          <pc:sldMk cId="826553016" sldId="467"/>
        </pc:sldMkLst>
      </pc:sldChg>
      <pc:sldChg chg="modSp add mod modNotesTx">
        <pc:chgData name="Harrington, Felicia" userId="f0e7c499-7b5c-426e-a51f-03a67cb91969" providerId="ADAL" clId="{D7A6DC07-09D5-4F64-9926-94C9B87A0CBA}" dt="2023-07-14T20:03:03.007" v="4751" actId="20577"/>
        <pc:sldMkLst>
          <pc:docMk/>
          <pc:sldMk cId="2065720186" sldId="468"/>
        </pc:sldMkLst>
        <pc:spChg chg="mod">
          <ac:chgData name="Harrington, Felicia" userId="f0e7c499-7b5c-426e-a51f-03a67cb91969" providerId="ADAL" clId="{D7A6DC07-09D5-4F64-9926-94C9B87A0CBA}" dt="2023-07-14T15:51:42.258" v="74" actId="13926"/>
          <ac:spMkLst>
            <pc:docMk/>
            <pc:sldMk cId="2065720186" sldId="468"/>
            <ac:spMk id="5" creationId="{4139203F-A802-77DD-A744-4649FF2835F6}"/>
          </ac:spMkLst>
        </pc:spChg>
      </pc:sldChg>
      <pc:sldChg chg="del">
        <pc:chgData name="Harrington, Felicia" userId="f0e7c499-7b5c-426e-a51f-03a67cb91969" providerId="ADAL" clId="{D7A6DC07-09D5-4F64-9926-94C9B87A0CBA}" dt="2023-07-14T15:49:53.068" v="36" actId="2696"/>
        <pc:sldMkLst>
          <pc:docMk/>
          <pc:sldMk cId="3947914228" sldId="468"/>
        </pc:sldMkLst>
      </pc:sldChg>
      <pc:sldChg chg="modSp add modNotesTx">
        <pc:chgData name="Harrington, Felicia" userId="f0e7c499-7b5c-426e-a51f-03a67cb91969" providerId="ADAL" clId="{D7A6DC07-09D5-4F64-9926-94C9B87A0CBA}" dt="2023-07-14T20:04:32.654" v="4959" actId="20577"/>
        <pc:sldMkLst>
          <pc:docMk/>
          <pc:sldMk cId="1847665407" sldId="469"/>
        </pc:sldMkLst>
        <pc:spChg chg="mod">
          <ac:chgData name="Harrington, Felicia" userId="f0e7c499-7b5c-426e-a51f-03a67cb91969" providerId="ADAL" clId="{D7A6DC07-09D5-4F64-9926-94C9B87A0CBA}" dt="2023-07-14T20:03:49.824" v="4832" actId="20577"/>
          <ac:spMkLst>
            <pc:docMk/>
            <pc:sldMk cId="1847665407" sldId="469"/>
            <ac:spMk id="5" creationId="{4139203F-A802-77DD-A744-4649FF2835F6}"/>
          </ac:spMkLst>
        </pc:spChg>
      </pc:sldChg>
      <pc:sldChg chg="add del">
        <pc:chgData name="Harrington, Felicia" userId="f0e7c499-7b5c-426e-a51f-03a67cb91969" providerId="ADAL" clId="{D7A6DC07-09D5-4F64-9926-94C9B87A0CBA}" dt="2023-07-14T20:06:31.987" v="5267" actId="47"/>
        <pc:sldMkLst>
          <pc:docMk/>
          <pc:sldMk cId="3505975116" sldId="470"/>
        </pc:sldMkLst>
      </pc:sldChg>
      <pc:sldChg chg="add del">
        <pc:chgData name="Harrington, Felicia" userId="f0e7c499-7b5c-426e-a51f-03a67cb91969" providerId="ADAL" clId="{D7A6DC07-09D5-4F64-9926-94C9B87A0CBA}" dt="2023-07-14T15:52:10.193" v="76" actId="2696"/>
        <pc:sldMkLst>
          <pc:docMk/>
          <pc:sldMk cId="222242626" sldId="471"/>
        </pc:sldMkLst>
      </pc:sldChg>
      <pc:sldChg chg="add del">
        <pc:chgData name="Harrington, Felicia" userId="f0e7c499-7b5c-426e-a51f-03a67cb91969" providerId="ADAL" clId="{D7A6DC07-09D5-4F64-9926-94C9B87A0CBA}" dt="2023-07-14T20:06:31.987" v="5267" actId="47"/>
        <pc:sldMkLst>
          <pc:docMk/>
          <pc:sldMk cId="4213375602" sldId="471"/>
        </pc:sldMkLst>
      </pc:sldChg>
      <pc:sldChg chg="modSp new mod">
        <pc:chgData name="Harrington, Felicia" userId="f0e7c499-7b5c-426e-a51f-03a67cb91969" providerId="ADAL" clId="{D7A6DC07-09D5-4F64-9926-94C9B87A0CBA}" dt="2023-07-14T19:38:49.024" v="2368" actId="20577"/>
        <pc:sldMkLst>
          <pc:docMk/>
          <pc:sldMk cId="858377333" sldId="472"/>
        </pc:sldMkLst>
        <pc:spChg chg="mod">
          <ac:chgData name="Harrington, Felicia" userId="f0e7c499-7b5c-426e-a51f-03a67cb91969" providerId="ADAL" clId="{D7A6DC07-09D5-4F64-9926-94C9B87A0CBA}" dt="2023-07-14T15:58:03.980" v="1151" actId="20577"/>
          <ac:spMkLst>
            <pc:docMk/>
            <pc:sldMk cId="858377333" sldId="472"/>
            <ac:spMk id="2" creationId="{D1554732-DD88-1184-131F-05A9E12A9A5F}"/>
          </ac:spMkLst>
        </pc:spChg>
        <pc:spChg chg="mod">
          <ac:chgData name="Harrington, Felicia" userId="f0e7c499-7b5c-426e-a51f-03a67cb91969" providerId="ADAL" clId="{D7A6DC07-09D5-4F64-9926-94C9B87A0CBA}" dt="2023-07-14T19:38:49.024" v="2368" actId="20577"/>
          <ac:spMkLst>
            <pc:docMk/>
            <pc:sldMk cId="858377333" sldId="472"/>
            <ac:spMk id="3" creationId="{695F85F1-3CF6-E21A-D998-CD73995B4995}"/>
          </ac:spMkLst>
        </pc:spChg>
      </pc:sldChg>
      <pc:sldChg chg="modSp add mod">
        <pc:chgData name="Harrington, Felicia" userId="f0e7c499-7b5c-426e-a51f-03a67cb91969" providerId="ADAL" clId="{D7A6DC07-09D5-4F64-9926-94C9B87A0CBA}" dt="2023-07-14T19:51:42.598" v="2886" actId="20577"/>
        <pc:sldMkLst>
          <pc:docMk/>
          <pc:sldMk cId="1698754040" sldId="473"/>
        </pc:sldMkLst>
        <pc:spChg chg="mod">
          <ac:chgData name="Harrington, Felicia" userId="f0e7c499-7b5c-426e-a51f-03a67cb91969" providerId="ADAL" clId="{D7A6DC07-09D5-4F64-9926-94C9B87A0CBA}" dt="2023-07-14T19:51:42.598" v="2886" actId="20577"/>
          <ac:spMkLst>
            <pc:docMk/>
            <pc:sldMk cId="1698754040" sldId="473"/>
            <ac:spMk id="3" creationId="{695F85F1-3CF6-E21A-D998-CD73995B4995}"/>
          </ac:spMkLst>
        </pc:spChg>
      </pc:sldChg>
      <pc:sldChg chg="modSp add mod">
        <pc:chgData name="Harrington, Felicia" userId="f0e7c499-7b5c-426e-a51f-03a67cb91969" providerId="ADAL" clId="{D7A6DC07-09D5-4F64-9926-94C9B87A0CBA}" dt="2023-07-14T20:00:40.786" v="4334" actId="20577"/>
        <pc:sldMkLst>
          <pc:docMk/>
          <pc:sldMk cId="2942565991" sldId="474"/>
        </pc:sldMkLst>
        <pc:spChg chg="mod">
          <ac:chgData name="Harrington, Felicia" userId="f0e7c499-7b5c-426e-a51f-03a67cb91969" providerId="ADAL" clId="{D7A6DC07-09D5-4F64-9926-94C9B87A0CBA}" dt="2023-07-14T20:00:40.786" v="4334" actId="20577"/>
          <ac:spMkLst>
            <pc:docMk/>
            <pc:sldMk cId="2942565991" sldId="474"/>
            <ac:spMk id="3" creationId="{695F85F1-3CF6-E21A-D998-CD73995B4995}"/>
          </ac:spMkLst>
        </pc:spChg>
      </pc:sldChg>
      <pc:sldChg chg="new del">
        <pc:chgData name="Harrington, Felicia" userId="f0e7c499-7b5c-426e-a51f-03a67cb91969" providerId="ADAL" clId="{D7A6DC07-09D5-4F64-9926-94C9B87A0CBA}" dt="2023-07-14T19:56:29.170" v="3440" actId="2696"/>
        <pc:sldMkLst>
          <pc:docMk/>
          <pc:sldMk cId="360355870" sldId="475"/>
        </pc:sldMkLst>
      </pc:sldChg>
      <pc:sldChg chg="new del">
        <pc:chgData name="Harrington, Felicia" userId="f0e7c499-7b5c-426e-a51f-03a67cb91969" providerId="ADAL" clId="{D7A6DC07-09D5-4F64-9926-94C9B87A0CBA}" dt="2023-07-14T19:56:11.272" v="3437" actId="2696"/>
        <pc:sldMkLst>
          <pc:docMk/>
          <pc:sldMk cId="1518027265" sldId="475"/>
        </pc:sldMkLst>
      </pc:sldChg>
      <pc:sldChg chg="modSp add mod">
        <pc:chgData name="Harrington, Felicia" userId="f0e7c499-7b5c-426e-a51f-03a67cb91969" providerId="ADAL" clId="{D7A6DC07-09D5-4F64-9926-94C9B87A0CBA}" dt="2023-07-14T20:00:22.576" v="4325" actId="20577"/>
        <pc:sldMkLst>
          <pc:docMk/>
          <pc:sldMk cId="3797969134" sldId="476"/>
        </pc:sldMkLst>
        <pc:spChg chg="mod">
          <ac:chgData name="Harrington, Felicia" userId="f0e7c499-7b5c-426e-a51f-03a67cb91969" providerId="ADAL" clId="{D7A6DC07-09D5-4F64-9926-94C9B87A0CBA}" dt="2023-07-14T20:00:22.576" v="4325" actId="20577"/>
          <ac:spMkLst>
            <pc:docMk/>
            <pc:sldMk cId="3797969134" sldId="476"/>
            <ac:spMk id="3" creationId="{695F85F1-3CF6-E21A-D998-CD73995B4995}"/>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7045704-C7CF-4B6C-AB22-5F771861E848}" type="datetimeFigureOut">
              <a:rPr lang="en-US" smtClean="0"/>
              <a:t>7/14/2023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4BE0735-D35C-493E-95EE-3788DD48E7A3}" type="slidenum">
              <a:rPr lang="en-US" smtClean="0"/>
              <a:t>‹#›</a:t>
            </a:fld>
            <a:endParaRPr lang="en-US"/>
          </a:p>
        </p:txBody>
      </p:sp>
    </p:spTree>
    <p:extLst>
      <p:ext uri="{BB962C8B-B14F-4D97-AF65-F5344CB8AC3E}">
        <p14:creationId xmlns:p14="http://schemas.microsoft.com/office/powerpoint/2010/main" val="33437993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Felicia</a:t>
            </a:r>
            <a:r>
              <a:rPr lang="en-US" baseline="0" dirty="0"/>
              <a:t> – Greeting</a:t>
            </a:r>
          </a:p>
          <a:p>
            <a:r>
              <a:rPr lang="en-US" baseline="0" dirty="0"/>
              <a:t>Self-intros</a:t>
            </a:r>
            <a:endParaRPr lang="en-US" dirty="0"/>
          </a:p>
        </p:txBody>
      </p:sp>
      <p:sp>
        <p:nvSpPr>
          <p:cNvPr id="4" name="Slide Number Placeholder 3"/>
          <p:cNvSpPr>
            <a:spLocks noGrp="1"/>
          </p:cNvSpPr>
          <p:nvPr>
            <p:ph type="sldNum" sz="quarter" idx="10"/>
          </p:nvPr>
        </p:nvSpPr>
        <p:spPr/>
        <p:txBody>
          <a:bodyPr/>
          <a:lstStyle/>
          <a:p>
            <a:fld id="{64BE0735-D35C-493E-95EE-3788DD48E7A3}" type="slidenum">
              <a:rPr lang="en-US" smtClean="0"/>
              <a:t>1</a:t>
            </a:fld>
            <a:endParaRPr lang="en-US"/>
          </a:p>
        </p:txBody>
      </p:sp>
    </p:spTree>
    <p:extLst>
      <p:ext uri="{BB962C8B-B14F-4D97-AF65-F5344CB8AC3E}">
        <p14:creationId xmlns:p14="http://schemas.microsoft.com/office/powerpoint/2010/main" val="15043522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Typically this is done in groups of 3-5 people. Recommend each individual sharing all of their stickies. Groups can continue to add more stickies or begin to group commonalities. </a:t>
            </a:r>
          </a:p>
          <a:p>
            <a:endParaRPr lang="en-US" dirty="0"/>
          </a:p>
          <a:p>
            <a:r>
              <a:rPr lang="en-US" dirty="0"/>
              <a:t>“What’s missing from the idea board?” </a:t>
            </a:r>
          </a:p>
          <a:p>
            <a:r>
              <a:rPr lang="en-US" dirty="0"/>
              <a:t>It may be helpful to encourage people to look at their problem statement or prompting question and consider if all facets of the problems have had ideation. </a:t>
            </a:r>
          </a:p>
        </p:txBody>
      </p:sp>
      <p:sp>
        <p:nvSpPr>
          <p:cNvPr id="4" name="Slide Number Placeholder 3"/>
          <p:cNvSpPr>
            <a:spLocks noGrp="1"/>
          </p:cNvSpPr>
          <p:nvPr>
            <p:ph type="sldNum" sz="quarter" idx="5"/>
          </p:nvPr>
        </p:nvSpPr>
        <p:spPr/>
        <p:txBody>
          <a:bodyPr/>
          <a:lstStyle/>
          <a:p>
            <a:fld id="{64BE0735-D35C-493E-95EE-3788DD48E7A3}" type="slidenum">
              <a:rPr lang="en-US" smtClean="0"/>
              <a:t>14</a:t>
            </a:fld>
            <a:endParaRPr lang="en-US"/>
          </a:p>
        </p:txBody>
      </p:sp>
    </p:spTree>
    <p:extLst>
      <p:ext uri="{BB962C8B-B14F-4D97-AF65-F5344CB8AC3E}">
        <p14:creationId xmlns:p14="http://schemas.microsoft.com/office/powerpoint/2010/main" val="18257756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 may choose other criteria – there may be a budget or timing constraint that will need to be considered. If there are multiple criteria, it may be helpful to put it into a chart and include a weight relative to the importance of the criteria. </a:t>
            </a:r>
          </a:p>
        </p:txBody>
      </p:sp>
      <p:sp>
        <p:nvSpPr>
          <p:cNvPr id="4" name="Slide Number Placeholder 3"/>
          <p:cNvSpPr>
            <a:spLocks noGrp="1"/>
          </p:cNvSpPr>
          <p:nvPr>
            <p:ph type="sldNum" sz="quarter" idx="5"/>
          </p:nvPr>
        </p:nvSpPr>
        <p:spPr/>
        <p:txBody>
          <a:bodyPr/>
          <a:lstStyle/>
          <a:p>
            <a:fld id="{52244C39-BBED-498E-B641-984CC19938D1}" type="slidenum">
              <a:rPr lang="en-US" smtClean="0"/>
              <a:t>15</a:t>
            </a:fld>
            <a:endParaRPr lang="en-US"/>
          </a:p>
        </p:txBody>
      </p:sp>
    </p:spTree>
    <p:extLst>
      <p:ext uri="{BB962C8B-B14F-4D97-AF65-F5344CB8AC3E}">
        <p14:creationId xmlns:p14="http://schemas.microsoft.com/office/powerpoint/2010/main" val="39708107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2244C39-BBED-498E-B641-984CC19938D1}" type="slidenum">
              <a:rPr lang="en-US" smtClean="0"/>
              <a:t>16</a:t>
            </a:fld>
            <a:endParaRPr lang="en-US"/>
          </a:p>
        </p:txBody>
      </p:sp>
    </p:spTree>
    <p:extLst>
      <p:ext uri="{BB962C8B-B14F-4D97-AF65-F5344CB8AC3E}">
        <p14:creationId xmlns:p14="http://schemas.microsoft.com/office/powerpoint/2010/main" val="382802397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2244C39-BBED-498E-B641-984CC19938D1}" type="slidenum">
              <a:rPr lang="en-US" smtClean="0"/>
              <a:t>17</a:t>
            </a:fld>
            <a:endParaRPr lang="en-US"/>
          </a:p>
        </p:txBody>
      </p:sp>
    </p:spTree>
    <p:extLst>
      <p:ext uri="{BB962C8B-B14F-4D97-AF65-F5344CB8AC3E}">
        <p14:creationId xmlns:p14="http://schemas.microsoft.com/office/powerpoint/2010/main" val="23650695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2244C39-BBED-498E-B641-984CC19938D1}" type="slidenum">
              <a:rPr lang="en-US" smtClean="0"/>
              <a:t>2</a:t>
            </a:fld>
            <a:endParaRPr lang="en-US"/>
          </a:p>
        </p:txBody>
      </p:sp>
    </p:spTree>
    <p:extLst>
      <p:ext uri="{BB962C8B-B14F-4D97-AF65-F5344CB8AC3E}">
        <p14:creationId xmlns:p14="http://schemas.microsoft.com/office/powerpoint/2010/main" val="10743493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2244C39-BBED-498E-B641-984CC19938D1}" type="slidenum">
              <a:rPr lang="en-US" smtClean="0"/>
              <a:t>3</a:t>
            </a:fld>
            <a:endParaRPr lang="en-US"/>
          </a:p>
        </p:txBody>
      </p:sp>
    </p:spTree>
    <p:extLst>
      <p:ext uri="{BB962C8B-B14F-4D97-AF65-F5344CB8AC3E}">
        <p14:creationId xmlns:p14="http://schemas.microsoft.com/office/powerpoint/2010/main" val="9912172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2244C39-BBED-498E-B641-984CC19938D1}" type="slidenum">
              <a:rPr lang="en-US" smtClean="0"/>
              <a:t>8</a:t>
            </a:fld>
            <a:endParaRPr lang="en-US"/>
          </a:p>
        </p:txBody>
      </p:sp>
    </p:spTree>
    <p:extLst>
      <p:ext uri="{BB962C8B-B14F-4D97-AF65-F5344CB8AC3E}">
        <p14:creationId xmlns:p14="http://schemas.microsoft.com/office/powerpoint/2010/main" val="22399710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Insert the problem in need of creative problem solving here. Don’t ask a ‘how might we’ question yet. </a:t>
            </a:r>
          </a:p>
        </p:txBody>
      </p:sp>
      <p:sp>
        <p:nvSpPr>
          <p:cNvPr id="4" name="Slide Number Placeholder 3"/>
          <p:cNvSpPr>
            <a:spLocks noGrp="1"/>
          </p:cNvSpPr>
          <p:nvPr>
            <p:ph type="sldNum" sz="quarter" idx="5"/>
          </p:nvPr>
        </p:nvSpPr>
        <p:spPr/>
        <p:txBody>
          <a:bodyPr/>
          <a:lstStyle/>
          <a:p>
            <a:fld id="{52244C39-BBED-498E-B641-984CC19938D1}" type="slidenum">
              <a:rPr lang="en-US" smtClean="0"/>
              <a:t>9</a:t>
            </a:fld>
            <a:endParaRPr lang="en-US"/>
          </a:p>
        </p:txBody>
      </p:sp>
    </p:spTree>
    <p:extLst>
      <p:ext uri="{BB962C8B-B14F-4D97-AF65-F5344CB8AC3E}">
        <p14:creationId xmlns:p14="http://schemas.microsoft.com/office/powerpoint/2010/main" val="17378746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Best to give a set amount of time for digging into the problem and then a few minutes toward the end to encourage groups to ensure they write a problem statement. </a:t>
            </a:r>
          </a:p>
        </p:txBody>
      </p:sp>
      <p:sp>
        <p:nvSpPr>
          <p:cNvPr id="4" name="Slide Number Placeholder 3"/>
          <p:cNvSpPr>
            <a:spLocks noGrp="1"/>
          </p:cNvSpPr>
          <p:nvPr>
            <p:ph type="sldNum" sz="quarter" idx="5"/>
          </p:nvPr>
        </p:nvSpPr>
        <p:spPr/>
        <p:txBody>
          <a:bodyPr/>
          <a:lstStyle/>
          <a:p>
            <a:fld id="{52244C39-BBED-498E-B641-984CC19938D1}" type="slidenum">
              <a:rPr lang="en-US" smtClean="0"/>
              <a:t>10</a:t>
            </a:fld>
            <a:endParaRPr lang="en-US"/>
          </a:p>
        </p:txBody>
      </p:sp>
    </p:spTree>
    <p:extLst>
      <p:ext uri="{BB962C8B-B14F-4D97-AF65-F5344CB8AC3E}">
        <p14:creationId xmlns:p14="http://schemas.microsoft.com/office/powerpoint/2010/main" val="11862153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Remind participants that judgement can be verbal or expressed through body language and facial reactions. Judgement also happens in our own heads and we need to be mindful to letting idea flow good, bad, or anything in between. </a:t>
            </a:r>
          </a:p>
        </p:txBody>
      </p:sp>
      <p:sp>
        <p:nvSpPr>
          <p:cNvPr id="4" name="Slide Number Placeholder 3"/>
          <p:cNvSpPr>
            <a:spLocks noGrp="1"/>
          </p:cNvSpPr>
          <p:nvPr>
            <p:ph type="sldNum" sz="quarter" idx="5"/>
          </p:nvPr>
        </p:nvSpPr>
        <p:spPr/>
        <p:txBody>
          <a:bodyPr/>
          <a:lstStyle/>
          <a:p>
            <a:fld id="{52244C39-BBED-498E-B641-984CC19938D1}" type="slidenum">
              <a:rPr lang="en-US" smtClean="0"/>
              <a:t>11</a:t>
            </a:fld>
            <a:endParaRPr lang="en-US"/>
          </a:p>
        </p:txBody>
      </p:sp>
    </p:spTree>
    <p:extLst>
      <p:ext uri="{BB962C8B-B14F-4D97-AF65-F5344CB8AC3E}">
        <p14:creationId xmlns:p14="http://schemas.microsoft.com/office/powerpoint/2010/main" val="2423737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Provide solo time and ask individuals to write one idea per sticky note. </a:t>
            </a:r>
            <a:br>
              <a:rPr lang="en-US" dirty="0"/>
            </a:br>
            <a:br>
              <a:rPr lang="en-US" dirty="0"/>
            </a:br>
            <a:r>
              <a:rPr lang="en-US" dirty="0"/>
              <a:t>NOTE: Utilizing quiet solo time helps to ensure individuals who may be more introverted also have their ideas represented</a:t>
            </a:r>
          </a:p>
        </p:txBody>
      </p:sp>
      <p:sp>
        <p:nvSpPr>
          <p:cNvPr id="4" name="Slide Number Placeholder 3"/>
          <p:cNvSpPr>
            <a:spLocks noGrp="1"/>
          </p:cNvSpPr>
          <p:nvPr>
            <p:ph type="sldNum" sz="quarter" idx="5"/>
          </p:nvPr>
        </p:nvSpPr>
        <p:spPr/>
        <p:txBody>
          <a:bodyPr/>
          <a:lstStyle/>
          <a:p>
            <a:fld id="{64BE0735-D35C-493E-95EE-3788DD48E7A3}" type="slidenum">
              <a:rPr lang="en-US" smtClean="0"/>
              <a:t>12</a:t>
            </a:fld>
            <a:endParaRPr lang="en-US"/>
          </a:p>
        </p:txBody>
      </p:sp>
    </p:spTree>
    <p:extLst>
      <p:ext uri="{BB962C8B-B14F-4D97-AF65-F5344CB8AC3E}">
        <p14:creationId xmlns:p14="http://schemas.microsoft.com/office/powerpoint/2010/main" val="33761262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This can help unlock some stuck-ness to help creativity to flow. Another option here is asking participants to come up with a few ideas that would be illegal.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With limited time, this may be skipped. </a:t>
            </a:r>
          </a:p>
          <a:p>
            <a:endParaRPr lang="en-US" dirty="0"/>
          </a:p>
        </p:txBody>
      </p:sp>
      <p:sp>
        <p:nvSpPr>
          <p:cNvPr id="4" name="Slide Number Placeholder 3"/>
          <p:cNvSpPr>
            <a:spLocks noGrp="1"/>
          </p:cNvSpPr>
          <p:nvPr>
            <p:ph type="sldNum" sz="quarter" idx="5"/>
          </p:nvPr>
        </p:nvSpPr>
        <p:spPr/>
        <p:txBody>
          <a:bodyPr/>
          <a:lstStyle/>
          <a:p>
            <a:fld id="{64BE0735-D35C-493E-95EE-3788DD48E7A3}" type="slidenum">
              <a:rPr lang="en-US" smtClean="0"/>
              <a:t>13</a:t>
            </a:fld>
            <a:endParaRPr lang="en-US"/>
          </a:p>
        </p:txBody>
      </p:sp>
    </p:spTree>
    <p:extLst>
      <p:ext uri="{BB962C8B-B14F-4D97-AF65-F5344CB8AC3E}">
        <p14:creationId xmlns:p14="http://schemas.microsoft.com/office/powerpoint/2010/main" val="191641147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991755"/>
            <a:ext cx="9144000" cy="1835200"/>
          </a:xfrm>
        </p:spPr>
        <p:txBody>
          <a:bodyPr anchor="b"/>
          <a:lstStyle>
            <a:lvl1pPr algn="ctr">
              <a:defRPr sz="6000" b="1">
                <a:solidFill>
                  <a:srgbClr val="0854A0"/>
                </a:solidFill>
              </a:defRPr>
            </a:lvl1pPr>
          </a:lstStyle>
          <a:p>
            <a:r>
              <a:rPr lang="en-US" dirty="0"/>
              <a:t>Click to edit Master title style</a:t>
            </a:r>
          </a:p>
        </p:txBody>
      </p:sp>
      <p:sp>
        <p:nvSpPr>
          <p:cNvPr id="3" name="Subtitle 2"/>
          <p:cNvSpPr>
            <a:spLocks noGrp="1"/>
          </p:cNvSpPr>
          <p:nvPr>
            <p:ph type="subTitle" idx="1"/>
          </p:nvPr>
        </p:nvSpPr>
        <p:spPr>
          <a:xfrm>
            <a:off x="1524000" y="4026339"/>
            <a:ext cx="9144000" cy="103092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a:xfrm>
            <a:off x="574714" y="6344951"/>
            <a:ext cx="2743200" cy="365125"/>
          </a:xfrm>
          <a:prstGeom prst="rect">
            <a:avLst/>
          </a:prstGeom>
        </p:spPr>
        <p:txBody>
          <a:bodyPr/>
          <a:lstStyle/>
          <a:p>
            <a:r>
              <a:rPr lang="en-US" dirty="0"/>
              <a:t>September 17, 2018</a:t>
            </a:r>
          </a:p>
        </p:txBody>
      </p:sp>
      <p:sp>
        <p:nvSpPr>
          <p:cNvPr id="6" name="Slide Number Placeholder 5"/>
          <p:cNvSpPr>
            <a:spLocks noGrp="1"/>
          </p:cNvSpPr>
          <p:nvPr>
            <p:ph type="sldNum" sz="quarter" idx="12"/>
          </p:nvPr>
        </p:nvSpPr>
        <p:spPr/>
        <p:txBody>
          <a:bodyPr/>
          <a:lstStyle/>
          <a:p>
            <a:fld id="{774A01CA-4700-4A25-BDA2-A4540B46A2A8}" type="slidenum">
              <a:rPr lang="en-US" smtClean="0"/>
              <a:t>‹#›</a:t>
            </a:fld>
            <a:endParaRPr lang="en-US"/>
          </a:p>
        </p:txBody>
      </p:sp>
      <p:sp>
        <p:nvSpPr>
          <p:cNvPr id="10" name="TextBox 9"/>
          <p:cNvSpPr txBox="1"/>
          <p:nvPr userDrawn="1"/>
        </p:nvSpPr>
        <p:spPr>
          <a:xfrm>
            <a:off x="3182112" y="6369635"/>
            <a:ext cx="5827776" cy="369332"/>
          </a:xfrm>
          <a:prstGeom prst="rect">
            <a:avLst/>
          </a:prstGeom>
          <a:noFill/>
        </p:spPr>
        <p:txBody>
          <a:bodyPr wrap="square" rtlCol="0">
            <a:spAutoFit/>
          </a:bodyPr>
          <a:lstStyle/>
          <a:p>
            <a:pPr algn="ctr"/>
            <a:r>
              <a:rPr lang="en-US" sz="1800" i="0" dirty="0">
                <a:solidFill>
                  <a:srgbClr val="0854A0"/>
                </a:solidFill>
                <a:latin typeface="Greycliff CF" pitchFamily="2" charset="77"/>
              </a:rPr>
              <a:t>Built by entrepreneurs</a:t>
            </a:r>
            <a:r>
              <a:rPr lang="en-US" sz="1800" i="0" baseline="0" dirty="0">
                <a:solidFill>
                  <a:srgbClr val="0854A0"/>
                </a:solidFill>
                <a:latin typeface="Greycliff CF" pitchFamily="2" charset="77"/>
              </a:rPr>
              <a:t> to power a better world</a:t>
            </a:r>
            <a:r>
              <a:rPr lang="en-US" sz="1800" i="0" dirty="0">
                <a:solidFill>
                  <a:srgbClr val="0854A0"/>
                </a:solidFill>
                <a:latin typeface="Greycliff CF" pitchFamily="2" charset="77"/>
              </a:rPr>
              <a:t>.</a:t>
            </a:r>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193084" y="462476"/>
            <a:ext cx="5505938" cy="1355307"/>
          </a:xfrm>
          <a:prstGeom prst="rect">
            <a:avLst/>
          </a:prstGeom>
        </p:spPr>
      </p:pic>
    </p:spTree>
    <p:extLst>
      <p:ext uri="{BB962C8B-B14F-4D97-AF65-F5344CB8AC3E}">
        <p14:creationId xmlns:p14="http://schemas.microsoft.com/office/powerpoint/2010/main" val="38276782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36599556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12760028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DD221B-D886-CBCB-8E86-F4BC8B7FA82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276B8D5-0124-D696-1ECF-66CC07424FA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B2DCBA9-70B5-1F35-5FC2-19247294C6C2}"/>
              </a:ext>
            </a:extLst>
          </p:cNvPr>
          <p:cNvSpPr>
            <a:spLocks noGrp="1"/>
          </p:cNvSpPr>
          <p:nvPr>
            <p:ph type="dt" sz="half" idx="10"/>
          </p:nvPr>
        </p:nvSpPr>
        <p:spPr/>
        <p:txBody>
          <a:bodyPr/>
          <a:lstStyle/>
          <a:p>
            <a:fld id="{34F22F57-8EED-494B-920E-7E401EC45038}" type="datetimeFigureOut">
              <a:rPr lang="en-US" smtClean="0"/>
              <a:t>7/14/2023</a:t>
            </a:fld>
            <a:endParaRPr lang="en-US"/>
          </a:p>
        </p:txBody>
      </p:sp>
      <p:sp>
        <p:nvSpPr>
          <p:cNvPr id="5" name="Footer Placeholder 4">
            <a:extLst>
              <a:ext uri="{FF2B5EF4-FFF2-40B4-BE49-F238E27FC236}">
                <a16:creationId xmlns:a16="http://schemas.microsoft.com/office/drawing/2014/main" id="{FFA4157C-ADEF-1871-D3F7-8DE070B8521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9450384-B442-86B3-3499-5AA133355EC9}"/>
              </a:ext>
            </a:extLst>
          </p:cNvPr>
          <p:cNvSpPr>
            <a:spLocks noGrp="1"/>
          </p:cNvSpPr>
          <p:nvPr>
            <p:ph type="sldNum" sz="quarter" idx="12"/>
          </p:nvPr>
        </p:nvSpPr>
        <p:spPr/>
        <p:txBody>
          <a:bodyPr/>
          <a:lstStyle/>
          <a:p>
            <a:fld id="{1650AC97-E2E2-FC46-B29C-1D040CC08CCB}" type="slidenum">
              <a:rPr lang="en-US" smtClean="0"/>
              <a:t>‹#›</a:t>
            </a:fld>
            <a:endParaRPr lang="en-US"/>
          </a:p>
        </p:txBody>
      </p:sp>
    </p:spTree>
    <p:extLst>
      <p:ext uri="{BB962C8B-B14F-4D97-AF65-F5344CB8AC3E}">
        <p14:creationId xmlns:p14="http://schemas.microsoft.com/office/powerpoint/2010/main" val="27361811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DD1E82-EC9F-F754-FA09-3FA254277FE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A7033B0-F0E8-1A90-0563-972EBA4A496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76C4F82-AFBC-C774-BEEF-9E772ED09882}"/>
              </a:ext>
            </a:extLst>
          </p:cNvPr>
          <p:cNvSpPr>
            <a:spLocks noGrp="1"/>
          </p:cNvSpPr>
          <p:nvPr>
            <p:ph type="dt" sz="half" idx="10"/>
          </p:nvPr>
        </p:nvSpPr>
        <p:spPr/>
        <p:txBody>
          <a:bodyPr/>
          <a:lstStyle/>
          <a:p>
            <a:fld id="{34F22F57-8EED-494B-920E-7E401EC45038}" type="datetimeFigureOut">
              <a:rPr lang="en-US" smtClean="0"/>
              <a:t>7/14/2023</a:t>
            </a:fld>
            <a:endParaRPr lang="en-US"/>
          </a:p>
        </p:txBody>
      </p:sp>
      <p:sp>
        <p:nvSpPr>
          <p:cNvPr id="5" name="Footer Placeholder 4">
            <a:extLst>
              <a:ext uri="{FF2B5EF4-FFF2-40B4-BE49-F238E27FC236}">
                <a16:creationId xmlns:a16="http://schemas.microsoft.com/office/drawing/2014/main" id="{F35ACF4D-F5C0-A99A-F433-FAA3C1A088D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05B4DA2-315F-9015-5C0A-7453F2158B2A}"/>
              </a:ext>
            </a:extLst>
          </p:cNvPr>
          <p:cNvSpPr>
            <a:spLocks noGrp="1"/>
          </p:cNvSpPr>
          <p:nvPr>
            <p:ph type="sldNum" sz="quarter" idx="12"/>
          </p:nvPr>
        </p:nvSpPr>
        <p:spPr/>
        <p:txBody>
          <a:bodyPr/>
          <a:lstStyle/>
          <a:p>
            <a:fld id="{1650AC97-E2E2-FC46-B29C-1D040CC08CCB}" type="slidenum">
              <a:rPr lang="en-US" smtClean="0"/>
              <a:t>‹#›</a:t>
            </a:fld>
            <a:endParaRPr lang="en-US"/>
          </a:p>
        </p:txBody>
      </p:sp>
    </p:spTree>
    <p:extLst>
      <p:ext uri="{BB962C8B-B14F-4D97-AF65-F5344CB8AC3E}">
        <p14:creationId xmlns:p14="http://schemas.microsoft.com/office/powerpoint/2010/main" val="21323869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4DDD56-BCD6-8340-DF5A-90DFE164682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52FA0A6-BBDA-A634-645D-B1AE7A1E390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9A6C7CA-C072-6055-0793-958F8FA51120}"/>
              </a:ext>
            </a:extLst>
          </p:cNvPr>
          <p:cNvSpPr>
            <a:spLocks noGrp="1"/>
          </p:cNvSpPr>
          <p:nvPr>
            <p:ph type="dt" sz="half" idx="10"/>
          </p:nvPr>
        </p:nvSpPr>
        <p:spPr/>
        <p:txBody>
          <a:bodyPr/>
          <a:lstStyle/>
          <a:p>
            <a:fld id="{34F22F57-8EED-494B-920E-7E401EC45038}" type="datetimeFigureOut">
              <a:rPr lang="en-US" smtClean="0"/>
              <a:t>7/14/2023</a:t>
            </a:fld>
            <a:endParaRPr lang="en-US"/>
          </a:p>
        </p:txBody>
      </p:sp>
      <p:sp>
        <p:nvSpPr>
          <p:cNvPr id="5" name="Footer Placeholder 4">
            <a:extLst>
              <a:ext uri="{FF2B5EF4-FFF2-40B4-BE49-F238E27FC236}">
                <a16:creationId xmlns:a16="http://schemas.microsoft.com/office/drawing/2014/main" id="{D4380EF8-7EFC-BA4E-2948-0E1DD0543A3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A6555F2-145A-DC68-4059-92EAC123A2D3}"/>
              </a:ext>
            </a:extLst>
          </p:cNvPr>
          <p:cNvSpPr>
            <a:spLocks noGrp="1"/>
          </p:cNvSpPr>
          <p:nvPr>
            <p:ph type="sldNum" sz="quarter" idx="12"/>
          </p:nvPr>
        </p:nvSpPr>
        <p:spPr/>
        <p:txBody>
          <a:bodyPr/>
          <a:lstStyle/>
          <a:p>
            <a:fld id="{1650AC97-E2E2-FC46-B29C-1D040CC08CCB}" type="slidenum">
              <a:rPr lang="en-US" smtClean="0"/>
              <a:t>‹#›</a:t>
            </a:fld>
            <a:endParaRPr lang="en-US"/>
          </a:p>
        </p:txBody>
      </p:sp>
    </p:spTree>
    <p:extLst>
      <p:ext uri="{BB962C8B-B14F-4D97-AF65-F5344CB8AC3E}">
        <p14:creationId xmlns:p14="http://schemas.microsoft.com/office/powerpoint/2010/main" val="41723993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F86EE2-3990-148D-84B4-6C69D6AC1C9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A3C7DC3-1CB5-8069-C5B5-572AE699514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79D0184-370C-8CD3-CD89-153D7C7C483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1182C23-3E32-A400-F0BC-A8A5F02A5AD7}"/>
              </a:ext>
            </a:extLst>
          </p:cNvPr>
          <p:cNvSpPr>
            <a:spLocks noGrp="1"/>
          </p:cNvSpPr>
          <p:nvPr>
            <p:ph type="dt" sz="half" idx="10"/>
          </p:nvPr>
        </p:nvSpPr>
        <p:spPr/>
        <p:txBody>
          <a:bodyPr/>
          <a:lstStyle/>
          <a:p>
            <a:fld id="{34F22F57-8EED-494B-920E-7E401EC45038}" type="datetimeFigureOut">
              <a:rPr lang="en-US" smtClean="0"/>
              <a:t>7/14/2023</a:t>
            </a:fld>
            <a:endParaRPr lang="en-US"/>
          </a:p>
        </p:txBody>
      </p:sp>
      <p:sp>
        <p:nvSpPr>
          <p:cNvPr id="6" name="Footer Placeholder 5">
            <a:extLst>
              <a:ext uri="{FF2B5EF4-FFF2-40B4-BE49-F238E27FC236}">
                <a16:creationId xmlns:a16="http://schemas.microsoft.com/office/drawing/2014/main" id="{96C465D0-6A59-AC1E-7069-313E2F5A08B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49A668F-434E-3756-36C8-F6758213B70B}"/>
              </a:ext>
            </a:extLst>
          </p:cNvPr>
          <p:cNvSpPr>
            <a:spLocks noGrp="1"/>
          </p:cNvSpPr>
          <p:nvPr>
            <p:ph type="sldNum" sz="quarter" idx="12"/>
          </p:nvPr>
        </p:nvSpPr>
        <p:spPr/>
        <p:txBody>
          <a:bodyPr/>
          <a:lstStyle/>
          <a:p>
            <a:fld id="{1650AC97-E2E2-FC46-B29C-1D040CC08CCB}" type="slidenum">
              <a:rPr lang="en-US" smtClean="0"/>
              <a:t>‹#›</a:t>
            </a:fld>
            <a:endParaRPr lang="en-US"/>
          </a:p>
        </p:txBody>
      </p:sp>
    </p:spTree>
    <p:extLst>
      <p:ext uri="{BB962C8B-B14F-4D97-AF65-F5344CB8AC3E}">
        <p14:creationId xmlns:p14="http://schemas.microsoft.com/office/powerpoint/2010/main" val="33560659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55255D-BC99-9CA7-1CB4-A82A94B5A9D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8AD4D0F-BBA6-EAD9-4FCC-F5EB502A919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A00D0C5-6FDC-9091-5059-B60777CE1E7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6E9D2D6-EA86-605F-BEA2-CADE0A4739E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39EA401-CB75-3474-B30F-1156E56545B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221B6DC-AD88-109A-705B-EA9DA42CEA55}"/>
              </a:ext>
            </a:extLst>
          </p:cNvPr>
          <p:cNvSpPr>
            <a:spLocks noGrp="1"/>
          </p:cNvSpPr>
          <p:nvPr>
            <p:ph type="dt" sz="half" idx="10"/>
          </p:nvPr>
        </p:nvSpPr>
        <p:spPr/>
        <p:txBody>
          <a:bodyPr/>
          <a:lstStyle/>
          <a:p>
            <a:fld id="{34F22F57-8EED-494B-920E-7E401EC45038}" type="datetimeFigureOut">
              <a:rPr lang="en-US" smtClean="0"/>
              <a:t>7/14/2023</a:t>
            </a:fld>
            <a:endParaRPr lang="en-US"/>
          </a:p>
        </p:txBody>
      </p:sp>
      <p:sp>
        <p:nvSpPr>
          <p:cNvPr id="8" name="Footer Placeholder 7">
            <a:extLst>
              <a:ext uri="{FF2B5EF4-FFF2-40B4-BE49-F238E27FC236}">
                <a16:creationId xmlns:a16="http://schemas.microsoft.com/office/drawing/2014/main" id="{D0F3B6C3-5B1B-CF40-5FBD-8CDD7533F85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C7A8630-1764-8D7A-56A7-BD27505D91AC}"/>
              </a:ext>
            </a:extLst>
          </p:cNvPr>
          <p:cNvSpPr>
            <a:spLocks noGrp="1"/>
          </p:cNvSpPr>
          <p:nvPr>
            <p:ph type="sldNum" sz="quarter" idx="12"/>
          </p:nvPr>
        </p:nvSpPr>
        <p:spPr/>
        <p:txBody>
          <a:bodyPr/>
          <a:lstStyle/>
          <a:p>
            <a:fld id="{1650AC97-E2E2-FC46-B29C-1D040CC08CCB}" type="slidenum">
              <a:rPr lang="en-US" smtClean="0"/>
              <a:t>‹#›</a:t>
            </a:fld>
            <a:endParaRPr lang="en-US"/>
          </a:p>
        </p:txBody>
      </p:sp>
    </p:spTree>
    <p:extLst>
      <p:ext uri="{BB962C8B-B14F-4D97-AF65-F5344CB8AC3E}">
        <p14:creationId xmlns:p14="http://schemas.microsoft.com/office/powerpoint/2010/main" val="240635447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618A10-0CC5-7DCD-219B-DBCC5B8D7A5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632A9B4-D3F1-F746-9830-6B0A0BF53B9F}"/>
              </a:ext>
            </a:extLst>
          </p:cNvPr>
          <p:cNvSpPr>
            <a:spLocks noGrp="1"/>
          </p:cNvSpPr>
          <p:nvPr>
            <p:ph type="dt" sz="half" idx="10"/>
          </p:nvPr>
        </p:nvSpPr>
        <p:spPr/>
        <p:txBody>
          <a:bodyPr/>
          <a:lstStyle/>
          <a:p>
            <a:fld id="{34F22F57-8EED-494B-920E-7E401EC45038}" type="datetimeFigureOut">
              <a:rPr lang="en-US" smtClean="0"/>
              <a:t>7/14/2023</a:t>
            </a:fld>
            <a:endParaRPr lang="en-US"/>
          </a:p>
        </p:txBody>
      </p:sp>
      <p:sp>
        <p:nvSpPr>
          <p:cNvPr id="4" name="Footer Placeholder 3">
            <a:extLst>
              <a:ext uri="{FF2B5EF4-FFF2-40B4-BE49-F238E27FC236}">
                <a16:creationId xmlns:a16="http://schemas.microsoft.com/office/drawing/2014/main" id="{1B4FADA2-B162-D9EF-B511-39D6A11940B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C8C3011-F35C-3B19-1AEC-987087FFA179}"/>
              </a:ext>
            </a:extLst>
          </p:cNvPr>
          <p:cNvSpPr>
            <a:spLocks noGrp="1"/>
          </p:cNvSpPr>
          <p:nvPr>
            <p:ph type="sldNum" sz="quarter" idx="12"/>
          </p:nvPr>
        </p:nvSpPr>
        <p:spPr/>
        <p:txBody>
          <a:bodyPr/>
          <a:lstStyle/>
          <a:p>
            <a:fld id="{1650AC97-E2E2-FC46-B29C-1D040CC08CCB}" type="slidenum">
              <a:rPr lang="en-US" smtClean="0"/>
              <a:t>‹#›</a:t>
            </a:fld>
            <a:endParaRPr lang="en-US"/>
          </a:p>
        </p:txBody>
      </p:sp>
    </p:spTree>
    <p:extLst>
      <p:ext uri="{BB962C8B-B14F-4D97-AF65-F5344CB8AC3E}">
        <p14:creationId xmlns:p14="http://schemas.microsoft.com/office/powerpoint/2010/main" val="207618935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AB81611-F0A1-767E-A34A-D4729A07B0F3}"/>
              </a:ext>
            </a:extLst>
          </p:cNvPr>
          <p:cNvSpPr>
            <a:spLocks noGrp="1"/>
          </p:cNvSpPr>
          <p:nvPr>
            <p:ph type="dt" sz="half" idx="10"/>
          </p:nvPr>
        </p:nvSpPr>
        <p:spPr/>
        <p:txBody>
          <a:bodyPr/>
          <a:lstStyle/>
          <a:p>
            <a:fld id="{34F22F57-8EED-494B-920E-7E401EC45038}" type="datetimeFigureOut">
              <a:rPr lang="en-US" smtClean="0"/>
              <a:t>7/14/2023</a:t>
            </a:fld>
            <a:endParaRPr lang="en-US"/>
          </a:p>
        </p:txBody>
      </p:sp>
      <p:sp>
        <p:nvSpPr>
          <p:cNvPr id="3" name="Footer Placeholder 2">
            <a:extLst>
              <a:ext uri="{FF2B5EF4-FFF2-40B4-BE49-F238E27FC236}">
                <a16:creationId xmlns:a16="http://schemas.microsoft.com/office/drawing/2014/main" id="{F60C14F1-3F0F-0A43-94B7-4872D10EAD8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4AA5638-6F75-5B02-3D0E-F2F1594410BD}"/>
              </a:ext>
            </a:extLst>
          </p:cNvPr>
          <p:cNvSpPr>
            <a:spLocks noGrp="1"/>
          </p:cNvSpPr>
          <p:nvPr>
            <p:ph type="sldNum" sz="quarter" idx="12"/>
          </p:nvPr>
        </p:nvSpPr>
        <p:spPr/>
        <p:txBody>
          <a:bodyPr/>
          <a:lstStyle/>
          <a:p>
            <a:fld id="{1650AC97-E2E2-FC46-B29C-1D040CC08CCB}" type="slidenum">
              <a:rPr lang="en-US" smtClean="0"/>
              <a:t>‹#›</a:t>
            </a:fld>
            <a:endParaRPr lang="en-US"/>
          </a:p>
        </p:txBody>
      </p:sp>
    </p:spTree>
    <p:extLst>
      <p:ext uri="{BB962C8B-B14F-4D97-AF65-F5344CB8AC3E}">
        <p14:creationId xmlns:p14="http://schemas.microsoft.com/office/powerpoint/2010/main" val="8226372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DEE7AD-F036-D1F6-9B5B-6342FD2ECBA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F1E846D-8A49-5C84-42BC-07835367441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B0CA4B4-28A5-4652-0173-9AA8D1F2C2F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8E53947-9ACC-2B02-E1C8-BADD19B30CC8}"/>
              </a:ext>
            </a:extLst>
          </p:cNvPr>
          <p:cNvSpPr>
            <a:spLocks noGrp="1"/>
          </p:cNvSpPr>
          <p:nvPr>
            <p:ph type="dt" sz="half" idx="10"/>
          </p:nvPr>
        </p:nvSpPr>
        <p:spPr/>
        <p:txBody>
          <a:bodyPr/>
          <a:lstStyle/>
          <a:p>
            <a:fld id="{34F22F57-8EED-494B-920E-7E401EC45038}" type="datetimeFigureOut">
              <a:rPr lang="en-US" smtClean="0"/>
              <a:t>7/14/2023</a:t>
            </a:fld>
            <a:endParaRPr lang="en-US"/>
          </a:p>
        </p:txBody>
      </p:sp>
      <p:sp>
        <p:nvSpPr>
          <p:cNvPr id="6" name="Footer Placeholder 5">
            <a:extLst>
              <a:ext uri="{FF2B5EF4-FFF2-40B4-BE49-F238E27FC236}">
                <a16:creationId xmlns:a16="http://schemas.microsoft.com/office/drawing/2014/main" id="{27F42999-495C-E07B-5D86-F77E9B9C32F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34A016A-89D0-7AB9-AFC4-97A9F27DA9D7}"/>
              </a:ext>
            </a:extLst>
          </p:cNvPr>
          <p:cNvSpPr>
            <a:spLocks noGrp="1"/>
          </p:cNvSpPr>
          <p:nvPr>
            <p:ph type="sldNum" sz="quarter" idx="12"/>
          </p:nvPr>
        </p:nvSpPr>
        <p:spPr/>
        <p:txBody>
          <a:bodyPr/>
          <a:lstStyle/>
          <a:p>
            <a:fld id="{1650AC97-E2E2-FC46-B29C-1D040CC08CCB}" type="slidenum">
              <a:rPr lang="en-US" smtClean="0"/>
              <a:t>‹#›</a:t>
            </a:fld>
            <a:endParaRPr lang="en-US"/>
          </a:p>
        </p:txBody>
      </p:sp>
    </p:spTree>
    <p:extLst>
      <p:ext uri="{BB962C8B-B14F-4D97-AF65-F5344CB8AC3E}">
        <p14:creationId xmlns:p14="http://schemas.microsoft.com/office/powerpoint/2010/main" val="266967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aseline="0">
                <a:latin typeface="Greycliff CF" pitchFamily="2" charset="77"/>
              </a:defRPr>
            </a:lvl1pPr>
          </a:lstStyle>
          <a:p>
            <a:r>
              <a:rPr lang="en-US" dirty="0"/>
              <a:t>Click to edit Master title style</a:t>
            </a:r>
          </a:p>
        </p:txBody>
      </p:sp>
      <p:sp>
        <p:nvSpPr>
          <p:cNvPr id="3" name="Content Placeholder 2"/>
          <p:cNvSpPr>
            <a:spLocks noGrp="1"/>
          </p:cNvSpPr>
          <p:nvPr>
            <p:ph idx="1"/>
          </p:nvPr>
        </p:nvSpPr>
        <p:spPr/>
        <p:txBody>
          <a:bodyPr/>
          <a:lstStyle>
            <a:lvl1pPr>
              <a:defRPr baseline="0">
                <a:latin typeface="Greycliff CF" pitchFamily="2" charset="77"/>
              </a:defRPr>
            </a:lvl1pPr>
            <a:lvl2pPr>
              <a:defRPr baseline="0">
                <a:latin typeface="Greycliff CF" pitchFamily="2" charset="77"/>
              </a:defRPr>
            </a:lvl2pPr>
            <a:lvl3pPr>
              <a:defRPr baseline="0">
                <a:latin typeface="Greycliff CF" pitchFamily="2" charset="77"/>
              </a:defRPr>
            </a:lvl3pPr>
            <a:lvl4pPr>
              <a:defRPr baseline="0">
                <a:latin typeface="Greycliff CF" pitchFamily="2" charset="77"/>
              </a:defRPr>
            </a:lvl4pPr>
            <a:lvl5pPr>
              <a:defRPr baseline="0">
                <a:latin typeface="Greycliff CF" pitchFamily="2" charset="77"/>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133490407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89D3D4-5581-F032-10E6-9D1AABE1438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6CC718E-D930-85AD-5D07-5C0EFD667F7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974928B-AF7E-FD92-60FB-A19D18EA585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F8C9FC5-9DF1-B090-E243-150703E9FC55}"/>
              </a:ext>
            </a:extLst>
          </p:cNvPr>
          <p:cNvSpPr>
            <a:spLocks noGrp="1"/>
          </p:cNvSpPr>
          <p:nvPr>
            <p:ph type="dt" sz="half" idx="10"/>
          </p:nvPr>
        </p:nvSpPr>
        <p:spPr/>
        <p:txBody>
          <a:bodyPr/>
          <a:lstStyle/>
          <a:p>
            <a:fld id="{34F22F57-8EED-494B-920E-7E401EC45038}" type="datetimeFigureOut">
              <a:rPr lang="en-US" smtClean="0"/>
              <a:t>7/14/2023</a:t>
            </a:fld>
            <a:endParaRPr lang="en-US"/>
          </a:p>
        </p:txBody>
      </p:sp>
      <p:sp>
        <p:nvSpPr>
          <p:cNvPr id="6" name="Footer Placeholder 5">
            <a:extLst>
              <a:ext uri="{FF2B5EF4-FFF2-40B4-BE49-F238E27FC236}">
                <a16:creationId xmlns:a16="http://schemas.microsoft.com/office/drawing/2014/main" id="{48BB93E4-3032-F726-7D3C-F8DA24E06BE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B497B09-4DE2-265F-EBBD-5572652A9C7B}"/>
              </a:ext>
            </a:extLst>
          </p:cNvPr>
          <p:cNvSpPr>
            <a:spLocks noGrp="1"/>
          </p:cNvSpPr>
          <p:nvPr>
            <p:ph type="sldNum" sz="quarter" idx="12"/>
          </p:nvPr>
        </p:nvSpPr>
        <p:spPr/>
        <p:txBody>
          <a:bodyPr/>
          <a:lstStyle/>
          <a:p>
            <a:fld id="{1650AC97-E2E2-FC46-B29C-1D040CC08CCB}" type="slidenum">
              <a:rPr lang="en-US" smtClean="0"/>
              <a:t>‹#›</a:t>
            </a:fld>
            <a:endParaRPr lang="en-US"/>
          </a:p>
        </p:txBody>
      </p:sp>
    </p:spTree>
    <p:extLst>
      <p:ext uri="{BB962C8B-B14F-4D97-AF65-F5344CB8AC3E}">
        <p14:creationId xmlns:p14="http://schemas.microsoft.com/office/powerpoint/2010/main" val="169768874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E15A20-3A13-2529-06D6-2189EADDC3D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EB99699-A531-E957-D91A-C53896F6DDB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0AFBC69-21CA-A6A1-E566-335BAEC0793F}"/>
              </a:ext>
            </a:extLst>
          </p:cNvPr>
          <p:cNvSpPr>
            <a:spLocks noGrp="1"/>
          </p:cNvSpPr>
          <p:nvPr>
            <p:ph type="dt" sz="half" idx="10"/>
          </p:nvPr>
        </p:nvSpPr>
        <p:spPr/>
        <p:txBody>
          <a:bodyPr/>
          <a:lstStyle/>
          <a:p>
            <a:fld id="{34F22F57-8EED-494B-920E-7E401EC45038}" type="datetimeFigureOut">
              <a:rPr lang="en-US" smtClean="0"/>
              <a:t>7/14/2023</a:t>
            </a:fld>
            <a:endParaRPr lang="en-US"/>
          </a:p>
        </p:txBody>
      </p:sp>
      <p:sp>
        <p:nvSpPr>
          <p:cNvPr id="5" name="Footer Placeholder 4">
            <a:extLst>
              <a:ext uri="{FF2B5EF4-FFF2-40B4-BE49-F238E27FC236}">
                <a16:creationId xmlns:a16="http://schemas.microsoft.com/office/drawing/2014/main" id="{D21D915D-1913-E6B0-3AA2-EFDC97555DB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87D9A22-C882-9923-0C20-264C21109748}"/>
              </a:ext>
            </a:extLst>
          </p:cNvPr>
          <p:cNvSpPr>
            <a:spLocks noGrp="1"/>
          </p:cNvSpPr>
          <p:nvPr>
            <p:ph type="sldNum" sz="quarter" idx="12"/>
          </p:nvPr>
        </p:nvSpPr>
        <p:spPr/>
        <p:txBody>
          <a:bodyPr/>
          <a:lstStyle/>
          <a:p>
            <a:fld id="{1650AC97-E2E2-FC46-B29C-1D040CC08CCB}" type="slidenum">
              <a:rPr lang="en-US" smtClean="0"/>
              <a:t>‹#›</a:t>
            </a:fld>
            <a:endParaRPr lang="en-US"/>
          </a:p>
        </p:txBody>
      </p:sp>
    </p:spTree>
    <p:extLst>
      <p:ext uri="{BB962C8B-B14F-4D97-AF65-F5344CB8AC3E}">
        <p14:creationId xmlns:p14="http://schemas.microsoft.com/office/powerpoint/2010/main" val="67269088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2B60ED3-F935-C37D-DE15-10543D89DF6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3D77580-CB44-2E69-A043-0CDD58B3A04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26C2AC3-2C42-5604-CDF4-3A08292229A5}"/>
              </a:ext>
            </a:extLst>
          </p:cNvPr>
          <p:cNvSpPr>
            <a:spLocks noGrp="1"/>
          </p:cNvSpPr>
          <p:nvPr>
            <p:ph type="dt" sz="half" idx="10"/>
          </p:nvPr>
        </p:nvSpPr>
        <p:spPr/>
        <p:txBody>
          <a:bodyPr/>
          <a:lstStyle/>
          <a:p>
            <a:fld id="{34F22F57-8EED-494B-920E-7E401EC45038}" type="datetimeFigureOut">
              <a:rPr lang="en-US" smtClean="0"/>
              <a:t>7/14/2023</a:t>
            </a:fld>
            <a:endParaRPr lang="en-US"/>
          </a:p>
        </p:txBody>
      </p:sp>
      <p:sp>
        <p:nvSpPr>
          <p:cNvPr id="5" name="Footer Placeholder 4">
            <a:extLst>
              <a:ext uri="{FF2B5EF4-FFF2-40B4-BE49-F238E27FC236}">
                <a16:creationId xmlns:a16="http://schemas.microsoft.com/office/drawing/2014/main" id="{3ADEB948-82F8-20B6-D663-618D200092A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B1626E2-0941-6DD1-57C0-B67E477114D9}"/>
              </a:ext>
            </a:extLst>
          </p:cNvPr>
          <p:cNvSpPr>
            <a:spLocks noGrp="1"/>
          </p:cNvSpPr>
          <p:nvPr>
            <p:ph type="sldNum" sz="quarter" idx="12"/>
          </p:nvPr>
        </p:nvSpPr>
        <p:spPr/>
        <p:txBody>
          <a:bodyPr/>
          <a:lstStyle/>
          <a:p>
            <a:fld id="{1650AC97-E2E2-FC46-B29C-1D040CC08CCB}" type="slidenum">
              <a:rPr lang="en-US" smtClean="0"/>
              <a:t>‹#›</a:t>
            </a:fld>
            <a:endParaRPr lang="en-US"/>
          </a:p>
        </p:txBody>
      </p:sp>
    </p:spTree>
    <p:extLst>
      <p:ext uri="{BB962C8B-B14F-4D97-AF65-F5344CB8AC3E}">
        <p14:creationId xmlns:p14="http://schemas.microsoft.com/office/powerpoint/2010/main" val="31215573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6" name="Slide Number Placeholder 5"/>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202794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20567699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17514105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35638767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3016342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29409589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11726892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23958" y="376824"/>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123958" y="1702387"/>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4"/>
          </p:nvPr>
        </p:nvSpPr>
        <p:spPr>
          <a:xfrm>
            <a:off x="8874086" y="63449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4A01CA-4700-4A25-BDA2-A4540B46A2A8}" type="slidenum">
              <a:rPr lang="en-US" smtClean="0"/>
              <a:t>‹#›</a:t>
            </a:fld>
            <a:endParaRPr lang="en-US"/>
          </a:p>
        </p:txBody>
      </p:sp>
      <p:pic>
        <p:nvPicPr>
          <p:cNvPr id="15" name="Picture 14"/>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166679" y="6012687"/>
            <a:ext cx="2833143" cy="697389"/>
          </a:xfrm>
          <a:prstGeom prst="rect">
            <a:avLst/>
          </a:prstGeom>
        </p:spPr>
      </p:pic>
      <p:pic>
        <p:nvPicPr>
          <p:cNvPr id="5" name="Picture 4" descr="A picture containing icon&#10;&#10;Description automatically generated">
            <a:extLst>
              <a:ext uri="{FF2B5EF4-FFF2-40B4-BE49-F238E27FC236}">
                <a16:creationId xmlns:a16="http://schemas.microsoft.com/office/drawing/2014/main" id="{4CF27143-8DBF-1DB1-83E1-B4D4982D5EBD}"/>
              </a:ext>
            </a:extLst>
          </p:cNvPr>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144348" y="-5986"/>
            <a:ext cx="770051" cy="5740377"/>
          </a:xfrm>
          <a:prstGeom prst="rect">
            <a:avLst/>
          </a:prstGeom>
        </p:spPr>
      </p:pic>
    </p:spTree>
    <p:extLst>
      <p:ext uri="{BB962C8B-B14F-4D97-AF65-F5344CB8AC3E}">
        <p14:creationId xmlns:p14="http://schemas.microsoft.com/office/powerpoint/2010/main" val="39041198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b="1" kern="1200" baseline="0">
          <a:solidFill>
            <a:srgbClr val="0854A0"/>
          </a:solidFill>
          <a:latin typeface="Greycliff CF" pitchFamily="2" charset="77"/>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baseline="0">
          <a:solidFill>
            <a:schemeClr val="tx1"/>
          </a:solidFill>
          <a:latin typeface="Greycliff CF" pitchFamily="2"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baseline="0">
          <a:solidFill>
            <a:schemeClr val="tx1"/>
          </a:solidFill>
          <a:latin typeface="Greycliff CF" pitchFamily="2"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baseline="0">
          <a:solidFill>
            <a:schemeClr val="tx1"/>
          </a:solidFill>
          <a:latin typeface="Greycliff CF" pitchFamily="2"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baseline="0">
          <a:solidFill>
            <a:schemeClr val="tx1"/>
          </a:solidFill>
          <a:latin typeface="Greycliff CF" pitchFamily="2"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baseline="0">
          <a:solidFill>
            <a:schemeClr val="tx1"/>
          </a:solidFill>
          <a:latin typeface="Greycliff CF" pitchFamily="2"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B793080-D130-095D-2C17-5D48B1064D6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5C5B6AD-356F-9E08-1DC6-3949516DE95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8470B72-B01E-D99E-8C0F-480B9D13E0E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F22F57-8EED-494B-920E-7E401EC45038}" type="datetimeFigureOut">
              <a:rPr lang="en-US" smtClean="0"/>
              <a:t>7/14/2023</a:t>
            </a:fld>
            <a:endParaRPr lang="en-US"/>
          </a:p>
        </p:txBody>
      </p:sp>
      <p:sp>
        <p:nvSpPr>
          <p:cNvPr id="5" name="Footer Placeholder 4">
            <a:extLst>
              <a:ext uri="{FF2B5EF4-FFF2-40B4-BE49-F238E27FC236}">
                <a16:creationId xmlns:a16="http://schemas.microsoft.com/office/drawing/2014/main" id="{B2D38CC4-4DDD-B9B0-151F-290F8E9F9E2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5156DC7-82B3-0357-C3F2-1E61A8990EF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50AC97-E2E2-FC46-B29C-1D040CC08CCB}" type="slidenum">
              <a:rPr lang="en-US" smtClean="0"/>
              <a:t>‹#›</a:t>
            </a:fld>
            <a:endParaRPr lang="en-US"/>
          </a:p>
        </p:txBody>
      </p:sp>
    </p:spTree>
    <p:extLst>
      <p:ext uri="{BB962C8B-B14F-4D97-AF65-F5344CB8AC3E}">
        <p14:creationId xmlns:p14="http://schemas.microsoft.com/office/powerpoint/2010/main" val="27761573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943707" y="2358571"/>
            <a:ext cx="10304585" cy="1835200"/>
          </a:xfrm>
        </p:spPr>
        <p:txBody>
          <a:bodyPr>
            <a:noAutofit/>
          </a:bodyPr>
          <a:lstStyle/>
          <a:p>
            <a:r>
              <a:rPr lang="en-US" sz="4400" dirty="0"/>
              <a:t>Design Sprint TEMPLATE</a:t>
            </a:r>
          </a:p>
        </p:txBody>
      </p:sp>
      <p:sp>
        <p:nvSpPr>
          <p:cNvPr id="5" name="Subtitle 4"/>
          <p:cNvSpPr>
            <a:spLocks noGrp="1"/>
          </p:cNvSpPr>
          <p:nvPr>
            <p:ph type="subTitle" idx="1"/>
          </p:nvPr>
        </p:nvSpPr>
        <p:spPr>
          <a:xfrm>
            <a:off x="1524000" y="4557278"/>
            <a:ext cx="9144000" cy="1030922"/>
          </a:xfrm>
        </p:spPr>
        <p:txBody>
          <a:bodyPr/>
          <a:lstStyle/>
          <a:p>
            <a:endParaRPr lang="en-US" i="1" dirty="0"/>
          </a:p>
        </p:txBody>
      </p:sp>
    </p:spTree>
    <p:extLst>
      <p:ext uri="{BB962C8B-B14F-4D97-AF65-F5344CB8AC3E}">
        <p14:creationId xmlns:p14="http://schemas.microsoft.com/office/powerpoint/2010/main" val="13473676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4139203F-A802-77DD-A744-4649FF2835F6}"/>
              </a:ext>
            </a:extLst>
          </p:cNvPr>
          <p:cNvSpPr>
            <a:spLocks noGrp="1"/>
          </p:cNvSpPr>
          <p:nvPr>
            <p:ph idx="1"/>
          </p:nvPr>
        </p:nvSpPr>
        <p:spPr/>
        <p:txBody>
          <a:bodyPr/>
          <a:lstStyle/>
          <a:p>
            <a:r>
              <a:rPr lang="en-US" dirty="0"/>
              <a:t>Explore various facets of the problem: Who are the users? What are their needs? What’s the context? What are the goals? What’s the strategy? Why does it matter?</a:t>
            </a:r>
          </a:p>
          <a:p>
            <a:r>
              <a:rPr lang="en-US" dirty="0">
                <a:highlight>
                  <a:srgbClr val="FFFF00"/>
                </a:highlight>
              </a:rPr>
              <a:t>(Ideally) </a:t>
            </a:r>
            <a:r>
              <a:rPr lang="en-US" dirty="0"/>
              <a:t>Include primary research – discuss with target group to gain full understanding – and secondary research</a:t>
            </a:r>
          </a:p>
          <a:p>
            <a:r>
              <a:rPr lang="en-US" dirty="0"/>
              <a:t>Concludes with a well defined problem statement – a question that can be used to prompt divergent thinking (for example, How can we...?”)</a:t>
            </a:r>
          </a:p>
          <a:p>
            <a:endParaRPr lang="en-US" dirty="0"/>
          </a:p>
        </p:txBody>
      </p:sp>
      <p:sp>
        <p:nvSpPr>
          <p:cNvPr id="7" name="Title 6">
            <a:extLst>
              <a:ext uri="{FF2B5EF4-FFF2-40B4-BE49-F238E27FC236}">
                <a16:creationId xmlns:a16="http://schemas.microsoft.com/office/drawing/2014/main" id="{51F0FC2E-18FD-6D34-8978-647A785541D5}"/>
              </a:ext>
            </a:extLst>
          </p:cNvPr>
          <p:cNvSpPr>
            <a:spLocks noGrp="1"/>
          </p:cNvSpPr>
          <p:nvPr>
            <p:ph type="title"/>
          </p:nvPr>
        </p:nvSpPr>
        <p:spPr/>
        <p:txBody>
          <a:bodyPr/>
          <a:lstStyle/>
          <a:p>
            <a:r>
              <a:rPr lang="en-US" b="1"/>
              <a:t>Step 1: Understand the Problem</a:t>
            </a:r>
            <a:endParaRPr lang="en-US"/>
          </a:p>
        </p:txBody>
      </p:sp>
      <p:pic>
        <p:nvPicPr>
          <p:cNvPr id="12" name="Picture 2" descr="Image result for design sprints">
            <a:extLst>
              <a:ext uri="{FF2B5EF4-FFF2-40B4-BE49-F238E27FC236}">
                <a16:creationId xmlns:a16="http://schemas.microsoft.com/office/drawing/2014/main" id="{81FC780A-9D01-49C3-DFED-F18BB3FACE4C}"/>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28275" b="7864"/>
          <a:stretch/>
        </p:blipFill>
        <p:spPr bwMode="auto">
          <a:xfrm>
            <a:off x="5536096" y="5393617"/>
            <a:ext cx="5960225" cy="1294124"/>
          </a:xfrm>
          <a:prstGeom prst="rect">
            <a:avLst/>
          </a:prstGeom>
          <a:noFill/>
          <a:extLst>
            <a:ext uri="{909E8E84-426E-40DD-AFC4-6F175D3DCCD1}">
              <a14:hiddenFill xmlns:a14="http://schemas.microsoft.com/office/drawing/2010/main">
                <a:solidFill>
                  <a:srgbClr val="FFFFFF"/>
                </a:solidFill>
              </a14:hiddenFill>
            </a:ext>
          </a:extLst>
        </p:spPr>
      </p:pic>
      <p:sp>
        <p:nvSpPr>
          <p:cNvPr id="13" name="Rectangle 12">
            <a:extLst>
              <a:ext uri="{FF2B5EF4-FFF2-40B4-BE49-F238E27FC236}">
                <a16:creationId xmlns:a16="http://schemas.microsoft.com/office/drawing/2014/main" id="{61CCC7ED-C66A-2E05-14AB-D50B6C13DB69}"/>
              </a:ext>
            </a:extLst>
          </p:cNvPr>
          <p:cNvSpPr/>
          <p:nvPr/>
        </p:nvSpPr>
        <p:spPr>
          <a:xfrm>
            <a:off x="5536096" y="5360280"/>
            <a:ext cx="1162878" cy="1294124"/>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476654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4139203F-A802-77DD-A744-4649FF2835F6}"/>
              </a:ext>
            </a:extLst>
          </p:cNvPr>
          <p:cNvSpPr>
            <a:spLocks noGrp="1"/>
          </p:cNvSpPr>
          <p:nvPr>
            <p:ph idx="1"/>
          </p:nvPr>
        </p:nvSpPr>
        <p:spPr/>
        <p:txBody>
          <a:bodyPr/>
          <a:lstStyle/>
          <a:p>
            <a:r>
              <a:rPr lang="en-US"/>
              <a:t>Generate a list of as many possible solutions as possible</a:t>
            </a:r>
          </a:p>
          <a:p>
            <a:r>
              <a:rPr lang="en-US"/>
              <a:t>4 Rules for Brainstorming</a:t>
            </a:r>
          </a:p>
          <a:p>
            <a:pPr lvl="1"/>
            <a:r>
              <a:rPr lang="en-US"/>
              <a:t>Go for quantity, not quality </a:t>
            </a:r>
          </a:p>
          <a:p>
            <a:pPr lvl="1"/>
            <a:r>
              <a:rPr lang="en-US"/>
              <a:t>Defer judgment</a:t>
            </a:r>
          </a:p>
          <a:p>
            <a:pPr lvl="1"/>
            <a:r>
              <a:rPr lang="en-US"/>
              <a:t>Build off the ideas of others</a:t>
            </a:r>
          </a:p>
          <a:p>
            <a:pPr lvl="1"/>
            <a:r>
              <a:rPr lang="en-US"/>
              <a:t>Go for crazy ideas</a:t>
            </a:r>
          </a:p>
          <a:p>
            <a:endParaRPr lang="en-US"/>
          </a:p>
        </p:txBody>
      </p:sp>
      <p:sp>
        <p:nvSpPr>
          <p:cNvPr id="7" name="Title 6">
            <a:extLst>
              <a:ext uri="{FF2B5EF4-FFF2-40B4-BE49-F238E27FC236}">
                <a16:creationId xmlns:a16="http://schemas.microsoft.com/office/drawing/2014/main" id="{51F0FC2E-18FD-6D34-8978-647A785541D5}"/>
              </a:ext>
            </a:extLst>
          </p:cNvPr>
          <p:cNvSpPr>
            <a:spLocks noGrp="1"/>
          </p:cNvSpPr>
          <p:nvPr>
            <p:ph type="title"/>
          </p:nvPr>
        </p:nvSpPr>
        <p:spPr/>
        <p:txBody>
          <a:bodyPr/>
          <a:lstStyle/>
          <a:p>
            <a:r>
              <a:rPr lang="en-US" b="1"/>
              <a:t>Step 2: Diverge</a:t>
            </a:r>
            <a:endParaRPr lang="en-US"/>
          </a:p>
        </p:txBody>
      </p:sp>
      <p:pic>
        <p:nvPicPr>
          <p:cNvPr id="12" name="Picture 2" descr="Image result for design sprints">
            <a:extLst>
              <a:ext uri="{FF2B5EF4-FFF2-40B4-BE49-F238E27FC236}">
                <a16:creationId xmlns:a16="http://schemas.microsoft.com/office/drawing/2014/main" id="{81FC780A-9D01-49C3-DFED-F18BB3FACE4C}"/>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28275" b="7864"/>
          <a:stretch/>
        </p:blipFill>
        <p:spPr bwMode="auto">
          <a:xfrm>
            <a:off x="5536096" y="5393617"/>
            <a:ext cx="5960225" cy="1294124"/>
          </a:xfrm>
          <a:prstGeom prst="rect">
            <a:avLst/>
          </a:prstGeom>
          <a:noFill/>
          <a:extLst>
            <a:ext uri="{909E8E84-426E-40DD-AFC4-6F175D3DCCD1}">
              <a14:hiddenFill xmlns:a14="http://schemas.microsoft.com/office/drawing/2010/main">
                <a:solidFill>
                  <a:srgbClr val="FFFFFF"/>
                </a:solidFill>
              </a14:hiddenFill>
            </a:ext>
          </a:extLst>
        </p:spPr>
      </p:pic>
      <p:sp>
        <p:nvSpPr>
          <p:cNvPr id="13" name="Rectangle 12">
            <a:extLst>
              <a:ext uri="{FF2B5EF4-FFF2-40B4-BE49-F238E27FC236}">
                <a16:creationId xmlns:a16="http://schemas.microsoft.com/office/drawing/2014/main" id="{61CCC7ED-C66A-2E05-14AB-D50B6C13DB69}"/>
              </a:ext>
            </a:extLst>
          </p:cNvPr>
          <p:cNvSpPr/>
          <p:nvPr/>
        </p:nvSpPr>
        <p:spPr>
          <a:xfrm>
            <a:off x="6717196" y="5360280"/>
            <a:ext cx="1162878" cy="1294124"/>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51665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F16B3C-6702-DC28-DC2D-4741DEE7A55B}"/>
              </a:ext>
            </a:extLst>
          </p:cNvPr>
          <p:cNvSpPr>
            <a:spLocks noGrp="1"/>
          </p:cNvSpPr>
          <p:nvPr>
            <p:ph type="title"/>
          </p:nvPr>
        </p:nvSpPr>
        <p:spPr/>
        <p:txBody>
          <a:bodyPr/>
          <a:lstStyle/>
          <a:p>
            <a:r>
              <a:rPr lang="en-US" dirty="0"/>
              <a:t>Brainwriting</a:t>
            </a:r>
          </a:p>
        </p:txBody>
      </p:sp>
      <p:sp>
        <p:nvSpPr>
          <p:cNvPr id="3" name="Content Placeholder 2">
            <a:extLst>
              <a:ext uri="{FF2B5EF4-FFF2-40B4-BE49-F238E27FC236}">
                <a16:creationId xmlns:a16="http://schemas.microsoft.com/office/drawing/2014/main" id="{56AE9BD8-2EF3-495D-D4FB-A4DF3593C43A}"/>
              </a:ext>
            </a:extLst>
          </p:cNvPr>
          <p:cNvSpPr>
            <a:spLocks noGrp="1"/>
          </p:cNvSpPr>
          <p:nvPr>
            <p:ph idx="1"/>
          </p:nvPr>
        </p:nvSpPr>
        <p:spPr>
          <a:xfrm>
            <a:off x="1123957" y="1702387"/>
            <a:ext cx="10751519" cy="4351338"/>
          </a:xfrm>
        </p:spPr>
        <p:txBody>
          <a:bodyPr>
            <a:normAutofit/>
          </a:bodyPr>
          <a:lstStyle/>
          <a:p>
            <a:r>
              <a:rPr lang="en-US" dirty="0"/>
              <a:t>An idea generation technique where participants write down their ideas about for a few minutes without talking resulting in a broader range of ideas that may not have surfaced during a collective out-loud session.</a:t>
            </a:r>
          </a:p>
        </p:txBody>
      </p:sp>
    </p:spTree>
    <p:extLst>
      <p:ext uri="{BB962C8B-B14F-4D97-AF65-F5344CB8AC3E}">
        <p14:creationId xmlns:p14="http://schemas.microsoft.com/office/powerpoint/2010/main" val="3777390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F16B3C-6702-DC28-DC2D-4741DEE7A55B}"/>
              </a:ext>
            </a:extLst>
          </p:cNvPr>
          <p:cNvSpPr>
            <a:spLocks noGrp="1"/>
          </p:cNvSpPr>
          <p:nvPr>
            <p:ph type="title"/>
          </p:nvPr>
        </p:nvSpPr>
        <p:spPr/>
        <p:txBody>
          <a:bodyPr/>
          <a:lstStyle/>
          <a:p>
            <a:r>
              <a:rPr lang="en-US" dirty="0"/>
              <a:t>Reverse Brainstorming</a:t>
            </a:r>
          </a:p>
        </p:txBody>
      </p:sp>
      <p:sp>
        <p:nvSpPr>
          <p:cNvPr id="3" name="Content Placeholder 2">
            <a:extLst>
              <a:ext uri="{FF2B5EF4-FFF2-40B4-BE49-F238E27FC236}">
                <a16:creationId xmlns:a16="http://schemas.microsoft.com/office/drawing/2014/main" id="{56AE9BD8-2EF3-495D-D4FB-A4DF3593C43A}"/>
              </a:ext>
            </a:extLst>
          </p:cNvPr>
          <p:cNvSpPr>
            <a:spLocks noGrp="1"/>
          </p:cNvSpPr>
          <p:nvPr>
            <p:ph idx="1"/>
          </p:nvPr>
        </p:nvSpPr>
        <p:spPr>
          <a:xfrm>
            <a:off x="1123957" y="1702387"/>
            <a:ext cx="10751519" cy="4351338"/>
          </a:xfrm>
        </p:spPr>
        <p:txBody>
          <a:bodyPr>
            <a:normAutofit/>
          </a:bodyPr>
          <a:lstStyle/>
          <a:p>
            <a:r>
              <a:rPr lang="en-US" dirty="0"/>
              <a:t>Instead of generating solutions, generate ideas of how to cause problems in this area or make it worse.</a:t>
            </a:r>
          </a:p>
        </p:txBody>
      </p:sp>
    </p:spTree>
    <p:extLst>
      <p:ext uri="{BB962C8B-B14F-4D97-AF65-F5344CB8AC3E}">
        <p14:creationId xmlns:p14="http://schemas.microsoft.com/office/powerpoint/2010/main" val="1392159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Traditional Brainstorming</a:t>
            </a:r>
          </a:p>
        </p:txBody>
      </p:sp>
      <p:sp>
        <p:nvSpPr>
          <p:cNvPr id="3" name="Content Placeholder 2"/>
          <p:cNvSpPr>
            <a:spLocks noGrp="1"/>
          </p:cNvSpPr>
          <p:nvPr>
            <p:ph idx="1"/>
          </p:nvPr>
        </p:nvSpPr>
        <p:spPr/>
        <p:txBody>
          <a:bodyPr/>
          <a:lstStyle/>
          <a:p>
            <a:r>
              <a:rPr lang="en-US" dirty="0"/>
              <a:t>Out loud idea generation of new ideas, combining or adapting already produced ideas</a:t>
            </a:r>
          </a:p>
          <a:p>
            <a:endParaRPr lang="en-US" dirty="0"/>
          </a:p>
        </p:txBody>
      </p:sp>
    </p:spTree>
    <p:extLst>
      <p:ext uri="{BB962C8B-B14F-4D97-AF65-F5344CB8AC3E}">
        <p14:creationId xmlns:p14="http://schemas.microsoft.com/office/powerpoint/2010/main" val="3452769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4139203F-A802-77DD-A744-4649FF2835F6}"/>
              </a:ext>
            </a:extLst>
          </p:cNvPr>
          <p:cNvSpPr>
            <a:spLocks noGrp="1"/>
          </p:cNvSpPr>
          <p:nvPr>
            <p:ph idx="1"/>
          </p:nvPr>
        </p:nvSpPr>
        <p:spPr>
          <a:xfrm>
            <a:off x="1075320" y="1193451"/>
            <a:ext cx="6761638" cy="4351338"/>
          </a:xfrm>
        </p:spPr>
        <p:txBody>
          <a:bodyPr>
            <a:normAutofit lnSpcReduction="10000"/>
          </a:bodyPr>
          <a:lstStyle/>
          <a:p>
            <a:r>
              <a:rPr lang="en-US" dirty="0"/>
              <a:t>Narrowing down the possibilities using established criteria to identify the most promising options worth of pursuing.</a:t>
            </a:r>
          </a:p>
          <a:p>
            <a:r>
              <a:rPr lang="en-US" dirty="0"/>
              <a:t>Today’s Criteria:</a:t>
            </a:r>
          </a:p>
          <a:p>
            <a:pPr lvl="1"/>
            <a:r>
              <a:rPr lang="en-US" dirty="0"/>
              <a:t>Feasibility – How ‘easy’ will it be to achieve success? How much time, effort, money and other resources will be required? </a:t>
            </a:r>
          </a:p>
          <a:p>
            <a:pPr lvl="1"/>
            <a:r>
              <a:rPr lang="en-US" dirty="0"/>
              <a:t>Impact – If the action is successful, how much value will be created? What consequential benefits/improvements will be realized?  </a:t>
            </a:r>
          </a:p>
          <a:p>
            <a:pPr lvl="1"/>
            <a:endParaRPr lang="en-US" dirty="0"/>
          </a:p>
        </p:txBody>
      </p:sp>
      <p:sp>
        <p:nvSpPr>
          <p:cNvPr id="7" name="Title 6">
            <a:extLst>
              <a:ext uri="{FF2B5EF4-FFF2-40B4-BE49-F238E27FC236}">
                <a16:creationId xmlns:a16="http://schemas.microsoft.com/office/drawing/2014/main" id="{51F0FC2E-18FD-6D34-8978-647A785541D5}"/>
              </a:ext>
            </a:extLst>
          </p:cNvPr>
          <p:cNvSpPr>
            <a:spLocks noGrp="1"/>
          </p:cNvSpPr>
          <p:nvPr>
            <p:ph type="title"/>
          </p:nvPr>
        </p:nvSpPr>
        <p:spPr>
          <a:xfrm>
            <a:off x="1123958" y="19060"/>
            <a:ext cx="10515600" cy="1325563"/>
          </a:xfrm>
        </p:spPr>
        <p:txBody>
          <a:bodyPr/>
          <a:lstStyle/>
          <a:p>
            <a:r>
              <a:rPr lang="en-US" b="1" dirty="0"/>
              <a:t>Step 3: Converge &amp; Decide</a:t>
            </a:r>
            <a:endParaRPr lang="en-US" dirty="0"/>
          </a:p>
        </p:txBody>
      </p:sp>
      <p:pic>
        <p:nvPicPr>
          <p:cNvPr id="12" name="Picture 2" descr="Image result for design sprints">
            <a:extLst>
              <a:ext uri="{FF2B5EF4-FFF2-40B4-BE49-F238E27FC236}">
                <a16:creationId xmlns:a16="http://schemas.microsoft.com/office/drawing/2014/main" id="{81FC780A-9D01-49C3-DFED-F18BB3FACE4C}"/>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28275" b="7864"/>
          <a:stretch/>
        </p:blipFill>
        <p:spPr bwMode="auto">
          <a:xfrm>
            <a:off x="5536096" y="5393617"/>
            <a:ext cx="5960225" cy="1294124"/>
          </a:xfrm>
          <a:prstGeom prst="rect">
            <a:avLst/>
          </a:prstGeom>
          <a:noFill/>
          <a:extLst>
            <a:ext uri="{909E8E84-426E-40DD-AFC4-6F175D3DCCD1}">
              <a14:hiddenFill xmlns:a14="http://schemas.microsoft.com/office/drawing/2010/main">
                <a:solidFill>
                  <a:srgbClr val="FFFFFF"/>
                </a:solidFill>
              </a14:hiddenFill>
            </a:ext>
          </a:extLst>
        </p:spPr>
      </p:pic>
      <p:sp>
        <p:nvSpPr>
          <p:cNvPr id="13" name="Rectangle 12">
            <a:extLst>
              <a:ext uri="{FF2B5EF4-FFF2-40B4-BE49-F238E27FC236}">
                <a16:creationId xmlns:a16="http://schemas.microsoft.com/office/drawing/2014/main" id="{61CCC7ED-C66A-2E05-14AB-D50B6C13DB69}"/>
              </a:ext>
            </a:extLst>
          </p:cNvPr>
          <p:cNvSpPr/>
          <p:nvPr/>
        </p:nvSpPr>
        <p:spPr>
          <a:xfrm>
            <a:off x="7885596" y="5360280"/>
            <a:ext cx="1162878" cy="1294124"/>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p:nvPr/>
        </p:nvGrpSpPr>
        <p:grpSpPr>
          <a:xfrm>
            <a:off x="8119076" y="1686717"/>
            <a:ext cx="3520482" cy="2925382"/>
            <a:chOff x="8119076" y="1686717"/>
            <a:chExt cx="3520482" cy="2925382"/>
          </a:xfrm>
        </p:grpSpPr>
        <p:pic>
          <p:nvPicPr>
            <p:cNvPr id="3" name="Picture 2">
              <a:extLst>
                <a:ext uri="{FF2B5EF4-FFF2-40B4-BE49-F238E27FC236}">
                  <a16:creationId xmlns:a16="http://schemas.microsoft.com/office/drawing/2014/main" id="{134A6695-90E2-170D-46D9-D1168D2BA124}"/>
                </a:ext>
              </a:extLst>
            </p:cNvPr>
            <p:cNvPicPr>
              <a:picLocks noChangeAspect="1"/>
            </p:cNvPicPr>
            <p:nvPr/>
          </p:nvPicPr>
          <p:blipFill>
            <a:blip r:embed="rId4"/>
            <a:stretch>
              <a:fillRect/>
            </a:stretch>
          </p:blipFill>
          <p:spPr>
            <a:xfrm>
              <a:off x="8342162" y="1686717"/>
              <a:ext cx="3297396" cy="2925382"/>
            </a:xfrm>
            <a:prstGeom prst="rect">
              <a:avLst/>
            </a:prstGeom>
          </p:spPr>
        </p:pic>
        <p:sp>
          <p:nvSpPr>
            <p:cNvPr id="2" name="TextBox 1">
              <a:extLst>
                <a:ext uri="{FF2B5EF4-FFF2-40B4-BE49-F238E27FC236}">
                  <a16:creationId xmlns:a16="http://schemas.microsoft.com/office/drawing/2014/main" id="{97E2C4DA-ED00-4D13-4841-358E12B8682C}"/>
                </a:ext>
              </a:extLst>
            </p:cNvPr>
            <p:cNvSpPr txBox="1"/>
            <p:nvPr/>
          </p:nvSpPr>
          <p:spPr>
            <a:xfrm>
              <a:off x="8119076" y="2203110"/>
              <a:ext cx="941283" cy="1354217"/>
            </a:xfrm>
            <a:prstGeom prst="rect">
              <a:avLst/>
            </a:prstGeom>
            <a:solidFill>
              <a:schemeClr val="bg1"/>
            </a:solidFill>
          </p:spPr>
          <p:txBody>
            <a:bodyPr wrap="none" rtlCol="0">
              <a:spAutoFit/>
            </a:bodyPr>
            <a:lstStyle/>
            <a:p>
              <a:endParaRPr lang="en-US" dirty="0">
                <a:solidFill>
                  <a:srgbClr val="006DAE"/>
                </a:solidFill>
                <a:latin typeface="Greycliff CF Bold" panose="00000800000000000000" pitchFamily="50" charset="0"/>
              </a:endParaRPr>
            </a:p>
            <a:p>
              <a:endParaRPr lang="en-US" dirty="0">
                <a:solidFill>
                  <a:srgbClr val="006DAE"/>
                </a:solidFill>
                <a:latin typeface="Greycliff CF Bold" panose="00000800000000000000" pitchFamily="50" charset="0"/>
              </a:endParaRPr>
            </a:p>
            <a:p>
              <a:r>
                <a:rPr lang="en-US" dirty="0">
                  <a:solidFill>
                    <a:srgbClr val="006DAE"/>
                  </a:solidFill>
                  <a:latin typeface="Greycliff CF Bold" panose="00000800000000000000" pitchFamily="50" charset="0"/>
                </a:rPr>
                <a:t>Impact</a:t>
              </a:r>
            </a:p>
            <a:p>
              <a:endParaRPr lang="en-US" sz="1000" dirty="0">
                <a:solidFill>
                  <a:srgbClr val="006DAE"/>
                </a:solidFill>
                <a:latin typeface="Greycliff CF Bold" panose="00000800000000000000" pitchFamily="50" charset="0"/>
              </a:endParaRPr>
            </a:p>
            <a:p>
              <a:endParaRPr lang="en-US" dirty="0">
                <a:solidFill>
                  <a:srgbClr val="006DAE"/>
                </a:solidFill>
                <a:latin typeface="Greycliff CF Bold" panose="00000800000000000000" pitchFamily="50" charset="0"/>
              </a:endParaRPr>
            </a:p>
          </p:txBody>
        </p:sp>
        <p:sp>
          <p:nvSpPr>
            <p:cNvPr id="4" name="TextBox 3">
              <a:extLst>
                <a:ext uri="{FF2B5EF4-FFF2-40B4-BE49-F238E27FC236}">
                  <a16:creationId xmlns:a16="http://schemas.microsoft.com/office/drawing/2014/main" id="{243C77FB-2D41-10A6-8316-F6983265E9A5}"/>
                </a:ext>
              </a:extLst>
            </p:cNvPr>
            <p:cNvSpPr txBox="1"/>
            <p:nvPr/>
          </p:nvSpPr>
          <p:spPr>
            <a:xfrm>
              <a:off x="9624939" y="4242767"/>
              <a:ext cx="1327356" cy="369332"/>
            </a:xfrm>
            <a:prstGeom prst="rect">
              <a:avLst/>
            </a:prstGeom>
            <a:solidFill>
              <a:schemeClr val="bg1"/>
            </a:solidFill>
          </p:spPr>
          <p:txBody>
            <a:bodyPr wrap="square" rtlCol="0">
              <a:spAutoFit/>
            </a:bodyPr>
            <a:lstStyle/>
            <a:p>
              <a:r>
                <a:rPr lang="en-US" dirty="0">
                  <a:solidFill>
                    <a:srgbClr val="006DAE"/>
                  </a:solidFill>
                  <a:latin typeface="Greycliff CF Bold" panose="00000800000000000000" pitchFamily="50" charset="0"/>
                </a:rPr>
                <a:t>Feasibility</a:t>
              </a:r>
            </a:p>
          </p:txBody>
        </p:sp>
      </p:grpSp>
    </p:spTree>
    <p:extLst>
      <p:ext uri="{BB962C8B-B14F-4D97-AF65-F5344CB8AC3E}">
        <p14:creationId xmlns:p14="http://schemas.microsoft.com/office/powerpoint/2010/main" val="32187623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4139203F-A802-77DD-A744-4649FF2835F6}"/>
              </a:ext>
            </a:extLst>
          </p:cNvPr>
          <p:cNvSpPr>
            <a:spLocks noGrp="1"/>
          </p:cNvSpPr>
          <p:nvPr>
            <p:ph idx="1"/>
          </p:nvPr>
        </p:nvSpPr>
        <p:spPr/>
        <p:txBody>
          <a:bodyPr/>
          <a:lstStyle/>
          <a:p>
            <a:r>
              <a:rPr lang="en-US" dirty="0"/>
              <a:t>Create a quick tangible deliverable (mockup, physical product, </a:t>
            </a:r>
            <a:r>
              <a:rPr lang="en-US" dirty="0" err="1"/>
              <a:t>etc</a:t>
            </a:r>
            <a:r>
              <a:rPr lang="en-US" dirty="0"/>
              <a:t>)</a:t>
            </a:r>
          </a:p>
          <a:p>
            <a:r>
              <a:rPr lang="en-US" dirty="0"/>
              <a:t>Share with experts/users to gather feedback</a:t>
            </a:r>
          </a:p>
          <a:p>
            <a:r>
              <a:rPr lang="en-US" dirty="0"/>
              <a:t>Iterate and refine based on feedback</a:t>
            </a:r>
          </a:p>
          <a:p>
            <a:r>
              <a:rPr lang="en-US" dirty="0"/>
              <a:t>Repeat as necessary</a:t>
            </a:r>
          </a:p>
        </p:txBody>
      </p:sp>
      <p:sp>
        <p:nvSpPr>
          <p:cNvPr id="7" name="Title 6">
            <a:extLst>
              <a:ext uri="{FF2B5EF4-FFF2-40B4-BE49-F238E27FC236}">
                <a16:creationId xmlns:a16="http://schemas.microsoft.com/office/drawing/2014/main" id="{51F0FC2E-18FD-6D34-8978-647A785541D5}"/>
              </a:ext>
            </a:extLst>
          </p:cNvPr>
          <p:cNvSpPr>
            <a:spLocks noGrp="1"/>
          </p:cNvSpPr>
          <p:nvPr>
            <p:ph type="title"/>
          </p:nvPr>
        </p:nvSpPr>
        <p:spPr/>
        <p:txBody>
          <a:bodyPr/>
          <a:lstStyle/>
          <a:p>
            <a:r>
              <a:rPr lang="en-US" b="1"/>
              <a:t>Step 4: Prototype</a:t>
            </a:r>
            <a:endParaRPr lang="en-US"/>
          </a:p>
        </p:txBody>
      </p:sp>
      <p:pic>
        <p:nvPicPr>
          <p:cNvPr id="12" name="Picture 2" descr="Image result for design sprints">
            <a:extLst>
              <a:ext uri="{FF2B5EF4-FFF2-40B4-BE49-F238E27FC236}">
                <a16:creationId xmlns:a16="http://schemas.microsoft.com/office/drawing/2014/main" id="{81FC780A-9D01-49C3-DFED-F18BB3FACE4C}"/>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28275" b="7864"/>
          <a:stretch/>
        </p:blipFill>
        <p:spPr bwMode="auto">
          <a:xfrm>
            <a:off x="5536096" y="5393617"/>
            <a:ext cx="5960225" cy="1294124"/>
          </a:xfrm>
          <a:prstGeom prst="rect">
            <a:avLst/>
          </a:prstGeom>
          <a:noFill/>
          <a:extLst>
            <a:ext uri="{909E8E84-426E-40DD-AFC4-6F175D3DCCD1}">
              <a14:hiddenFill xmlns:a14="http://schemas.microsoft.com/office/drawing/2010/main">
                <a:solidFill>
                  <a:srgbClr val="FFFFFF"/>
                </a:solidFill>
              </a14:hiddenFill>
            </a:ext>
          </a:extLst>
        </p:spPr>
      </p:pic>
      <p:sp>
        <p:nvSpPr>
          <p:cNvPr id="13" name="Rectangle 12">
            <a:extLst>
              <a:ext uri="{FF2B5EF4-FFF2-40B4-BE49-F238E27FC236}">
                <a16:creationId xmlns:a16="http://schemas.microsoft.com/office/drawing/2014/main" id="{61CCC7ED-C66A-2E05-14AB-D50B6C13DB69}"/>
              </a:ext>
            </a:extLst>
          </p:cNvPr>
          <p:cNvSpPr/>
          <p:nvPr/>
        </p:nvSpPr>
        <p:spPr>
          <a:xfrm>
            <a:off x="9117496" y="5360280"/>
            <a:ext cx="1162878" cy="1294124"/>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282398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4139203F-A802-77DD-A744-4649FF2835F6}"/>
              </a:ext>
            </a:extLst>
          </p:cNvPr>
          <p:cNvSpPr>
            <a:spLocks noGrp="1"/>
          </p:cNvSpPr>
          <p:nvPr>
            <p:ph idx="1"/>
          </p:nvPr>
        </p:nvSpPr>
        <p:spPr/>
        <p:txBody>
          <a:bodyPr/>
          <a:lstStyle/>
          <a:p>
            <a:r>
              <a:rPr lang="en-US"/>
              <a:t>Real world implementation and testing</a:t>
            </a:r>
          </a:p>
          <a:p>
            <a:r>
              <a:rPr lang="en-US"/>
              <a:t>Continue to seeking user feedback and iterate</a:t>
            </a:r>
          </a:p>
        </p:txBody>
      </p:sp>
      <p:sp>
        <p:nvSpPr>
          <p:cNvPr id="7" name="Title 6">
            <a:extLst>
              <a:ext uri="{FF2B5EF4-FFF2-40B4-BE49-F238E27FC236}">
                <a16:creationId xmlns:a16="http://schemas.microsoft.com/office/drawing/2014/main" id="{51F0FC2E-18FD-6D34-8978-647A785541D5}"/>
              </a:ext>
            </a:extLst>
          </p:cNvPr>
          <p:cNvSpPr>
            <a:spLocks noGrp="1"/>
          </p:cNvSpPr>
          <p:nvPr>
            <p:ph type="title"/>
          </p:nvPr>
        </p:nvSpPr>
        <p:spPr/>
        <p:txBody>
          <a:bodyPr/>
          <a:lstStyle/>
          <a:p>
            <a:r>
              <a:rPr lang="en-US" b="1"/>
              <a:t>Step 5: Validate</a:t>
            </a:r>
            <a:endParaRPr lang="en-US"/>
          </a:p>
        </p:txBody>
      </p:sp>
      <p:pic>
        <p:nvPicPr>
          <p:cNvPr id="12" name="Picture 2" descr="Image result for design sprints">
            <a:extLst>
              <a:ext uri="{FF2B5EF4-FFF2-40B4-BE49-F238E27FC236}">
                <a16:creationId xmlns:a16="http://schemas.microsoft.com/office/drawing/2014/main" id="{81FC780A-9D01-49C3-DFED-F18BB3FACE4C}"/>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28275" b="7864"/>
          <a:stretch/>
        </p:blipFill>
        <p:spPr bwMode="auto">
          <a:xfrm>
            <a:off x="5536096" y="5393617"/>
            <a:ext cx="5960225" cy="1294124"/>
          </a:xfrm>
          <a:prstGeom prst="rect">
            <a:avLst/>
          </a:prstGeom>
          <a:noFill/>
          <a:extLst>
            <a:ext uri="{909E8E84-426E-40DD-AFC4-6F175D3DCCD1}">
              <a14:hiddenFill xmlns:a14="http://schemas.microsoft.com/office/drawing/2010/main">
                <a:solidFill>
                  <a:srgbClr val="FFFFFF"/>
                </a:solidFill>
              </a14:hiddenFill>
            </a:ext>
          </a:extLst>
        </p:spPr>
      </p:pic>
      <p:sp>
        <p:nvSpPr>
          <p:cNvPr id="13" name="Rectangle 12">
            <a:extLst>
              <a:ext uri="{FF2B5EF4-FFF2-40B4-BE49-F238E27FC236}">
                <a16:creationId xmlns:a16="http://schemas.microsoft.com/office/drawing/2014/main" id="{61CCC7ED-C66A-2E05-14AB-D50B6C13DB69}"/>
              </a:ext>
            </a:extLst>
          </p:cNvPr>
          <p:cNvSpPr/>
          <p:nvPr/>
        </p:nvSpPr>
        <p:spPr>
          <a:xfrm>
            <a:off x="10260496" y="5360280"/>
            <a:ext cx="1162878" cy="1294124"/>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824315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4139203F-A802-77DD-A744-4649FF2835F6}"/>
              </a:ext>
            </a:extLst>
          </p:cNvPr>
          <p:cNvSpPr>
            <a:spLocks noGrp="1"/>
          </p:cNvSpPr>
          <p:nvPr>
            <p:ph idx="1"/>
          </p:nvPr>
        </p:nvSpPr>
        <p:spPr/>
        <p:txBody>
          <a:bodyPr>
            <a:normAutofit/>
          </a:bodyPr>
          <a:lstStyle/>
          <a:p>
            <a:r>
              <a:rPr lang="en-US" dirty="0"/>
              <a:t>Deciding when/where to stop</a:t>
            </a:r>
          </a:p>
          <a:p>
            <a:pPr lvl="1"/>
            <a:r>
              <a:rPr lang="en-US" dirty="0"/>
              <a:t>Don’t skip the ‘understand phase’. </a:t>
            </a:r>
          </a:p>
          <a:p>
            <a:pPr lvl="1"/>
            <a:r>
              <a:rPr lang="en-US" dirty="0"/>
              <a:t>We often stop after the converge phase for presentations.</a:t>
            </a:r>
          </a:p>
          <a:p>
            <a:r>
              <a:rPr lang="en-US" dirty="0"/>
              <a:t>Broad applicability and use</a:t>
            </a:r>
          </a:p>
          <a:p>
            <a:r>
              <a:rPr lang="en-US" dirty="0"/>
              <a:t>Design sprints work well with topics/challenges that are:</a:t>
            </a:r>
          </a:p>
          <a:p>
            <a:pPr lvl="1"/>
            <a:r>
              <a:rPr lang="en-US" dirty="0"/>
              <a:t>Real, urgent, meaningful</a:t>
            </a:r>
          </a:p>
          <a:p>
            <a:pPr lvl="1"/>
            <a:r>
              <a:rPr lang="en-US" dirty="0"/>
              <a:t>Have no clear/right answer</a:t>
            </a:r>
          </a:p>
          <a:p>
            <a:pPr lvl="1"/>
            <a:r>
              <a:rPr lang="en-US" dirty="0"/>
              <a:t>In need of creative problem solving</a:t>
            </a:r>
          </a:p>
          <a:p>
            <a:pPr lvl="1"/>
            <a:r>
              <a:rPr lang="en-US" dirty="0"/>
              <a:t>Open ended but not too open </a:t>
            </a:r>
          </a:p>
          <a:p>
            <a:pPr lvl="1"/>
            <a:endParaRPr lang="en-US" dirty="0"/>
          </a:p>
          <a:p>
            <a:endParaRPr lang="en-US" dirty="0"/>
          </a:p>
          <a:p>
            <a:pPr lvl="1"/>
            <a:endParaRPr lang="en-US" dirty="0"/>
          </a:p>
          <a:p>
            <a:endParaRPr lang="en-US" dirty="0"/>
          </a:p>
        </p:txBody>
      </p:sp>
      <p:sp>
        <p:nvSpPr>
          <p:cNvPr id="7" name="Title 6">
            <a:extLst>
              <a:ext uri="{FF2B5EF4-FFF2-40B4-BE49-F238E27FC236}">
                <a16:creationId xmlns:a16="http://schemas.microsoft.com/office/drawing/2014/main" id="{51F0FC2E-18FD-6D34-8978-647A785541D5}"/>
              </a:ext>
            </a:extLst>
          </p:cNvPr>
          <p:cNvSpPr>
            <a:spLocks noGrp="1"/>
          </p:cNvSpPr>
          <p:nvPr>
            <p:ph type="title"/>
          </p:nvPr>
        </p:nvSpPr>
        <p:spPr/>
        <p:txBody>
          <a:bodyPr/>
          <a:lstStyle/>
          <a:p>
            <a:r>
              <a:rPr lang="en-US" b="1"/>
              <a:t>In-School Applicability</a:t>
            </a:r>
            <a:endParaRPr lang="en-US"/>
          </a:p>
        </p:txBody>
      </p:sp>
    </p:spTree>
    <p:extLst>
      <p:ext uri="{BB962C8B-B14F-4D97-AF65-F5344CB8AC3E}">
        <p14:creationId xmlns:p14="http://schemas.microsoft.com/office/powerpoint/2010/main" val="32358820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5">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5">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Examples of Implementation</a:t>
            </a:r>
          </a:p>
        </p:txBody>
      </p:sp>
      <p:sp>
        <p:nvSpPr>
          <p:cNvPr id="3" name="Content Placeholder 2"/>
          <p:cNvSpPr>
            <a:spLocks noGrp="1"/>
          </p:cNvSpPr>
          <p:nvPr>
            <p:ph idx="1"/>
          </p:nvPr>
        </p:nvSpPr>
        <p:spPr/>
        <p:txBody>
          <a:bodyPr>
            <a:normAutofit/>
          </a:bodyPr>
          <a:lstStyle/>
          <a:p>
            <a:r>
              <a:rPr lang="en-US" dirty="0"/>
              <a:t>School leadership team using a 2-3 week sprint focused on adapting staff hiring/onboarding/retention processes to increase the innovative capacity of faculty </a:t>
            </a:r>
          </a:p>
          <a:p>
            <a:r>
              <a:rPr lang="en-US" dirty="0"/>
              <a:t>Full teaching staff during a 90 min staff meeting focused on accreditation review strategic initiatives  </a:t>
            </a:r>
          </a:p>
          <a:p>
            <a:r>
              <a:rPr lang="en-US" dirty="0"/>
              <a:t>Students in a 60 min civics class focused on decreasing environmental impact of school lunch </a:t>
            </a:r>
          </a:p>
          <a:p>
            <a:pPr marL="457200" lvl="1" indent="0">
              <a:buNone/>
            </a:pPr>
            <a:endParaRPr lang="en-US" dirty="0"/>
          </a:p>
          <a:p>
            <a:pPr marL="457200" lvl="1" indent="0">
              <a:buNone/>
            </a:pPr>
            <a:endParaRPr lang="en-US" dirty="0"/>
          </a:p>
          <a:p>
            <a:pPr marL="457200" lvl="1" indent="0">
              <a:buNone/>
            </a:pPr>
            <a:endParaRPr lang="en-US" dirty="0"/>
          </a:p>
        </p:txBody>
      </p:sp>
    </p:spTree>
    <p:extLst>
      <p:ext uri="{BB962C8B-B14F-4D97-AF65-F5344CB8AC3E}">
        <p14:creationId xmlns:p14="http://schemas.microsoft.com/office/powerpoint/2010/main" val="5743582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554732-DD88-1184-131F-05A9E12A9A5F}"/>
              </a:ext>
            </a:extLst>
          </p:cNvPr>
          <p:cNvSpPr>
            <a:spLocks noGrp="1"/>
          </p:cNvSpPr>
          <p:nvPr>
            <p:ph type="title"/>
          </p:nvPr>
        </p:nvSpPr>
        <p:spPr/>
        <p:txBody>
          <a:bodyPr/>
          <a:lstStyle/>
          <a:p>
            <a:r>
              <a:rPr lang="en-US" dirty="0"/>
              <a:t>Facilitation Notes</a:t>
            </a:r>
          </a:p>
        </p:txBody>
      </p:sp>
      <p:sp>
        <p:nvSpPr>
          <p:cNvPr id="3" name="Content Placeholder 2">
            <a:extLst>
              <a:ext uri="{FF2B5EF4-FFF2-40B4-BE49-F238E27FC236}">
                <a16:creationId xmlns:a16="http://schemas.microsoft.com/office/drawing/2014/main" id="{695F85F1-3CF6-E21A-D998-CD73995B4995}"/>
              </a:ext>
            </a:extLst>
          </p:cNvPr>
          <p:cNvSpPr>
            <a:spLocks noGrp="1"/>
          </p:cNvSpPr>
          <p:nvPr>
            <p:ph idx="1"/>
          </p:nvPr>
        </p:nvSpPr>
        <p:spPr/>
        <p:txBody>
          <a:bodyPr/>
          <a:lstStyle/>
          <a:p>
            <a:r>
              <a:rPr lang="en-US" dirty="0"/>
              <a:t>Timing</a:t>
            </a:r>
          </a:p>
          <a:p>
            <a:pPr lvl="1"/>
            <a:r>
              <a:rPr lang="en-US" dirty="0"/>
              <a:t>60 min minimum for work time will be needed</a:t>
            </a:r>
          </a:p>
          <a:p>
            <a:pPr lvl="1"/>
            <a:r>
              <a:rPr lang="en-US" dirty="0"/>
              <a:t>Keep a timer running and visible at least for yourself, it can be helpful to add time above what was stated if the conversation and creativity are flowing </a:t>
            </a:r>
          </a:p>
          <a:p>
            <a:pPr lvl="1"/>
            <a:r>
              <a:rPr lang="en-US" dirty="0"/>
              <a:t>Convergent thinking is often the most variable for groups. Typically give more time for this than divergent thinking or understanding the problem. For groups who arrive at one solution quickly, have them begin developing how they will present the solution or building a prototype. </a:t>
            </a:r>
          </a:p>
        </p:txBody>
      </p:sp>
    </p:spTree>
    <p:extLst>
      <p:ext uri="{BB962C8B-B14F-4D97-AF65-F5344CB8AC3E}">
        <p14:creationId xmlns:p14="http://schemas.microsoft.com/office/powerpoint/2010/main" val="8583773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554732-DD88-1184-131F-05A9E12A9A5F}"/>
              </a:ext>
            </a:extLst>
          </p:cNvPr>
          <p:cNvSpPr>
            <a:spLocks noGrp="1"/>
          </p:cNvSpPr>
          <p:nvPr>
            <p:ph type="title"/>
          </p:nvPr>
        </p:nvSpPr>
        <p:spPr/>
        <p:txBody>
          <a:bodyPr/>
          <a:lstStyle/>
          <a:p>
            <a:r>
              <a:rPr lang="en-US" dirty="0"/>
              <a:t>Facilitation Notes</a:t>
            </a:r>
          </a:p>
        </p:txBody>
      </p:sp>
      <p:sp>
        <p:nvSpPr>
          <p:cNvPr id="3" name="Content Placeholder 2">
            <a:extLst>
              <a:ext uri="{FF2B5EF4-FFF2-40B4-BE49-F238E27FC236}">
                <a16:creationId xmlns:a16="http://schemas.microsoft.com/office/drawing/2014/main" id="{695F85F1-3CF6-E21A-D998-CD73995B4995}"/>
              </a:ext>
            </a:extLst>
          </p:cNvPr>
          <p:cNvSpPr>
            <a:spLocks noGrp="1"/>
          </p:cNvSpPr>
          <p:nvPr>
            <p:ph idx="1"/>
          </p:nvPr>
        </p:nvSpPr>
        <p:spPr/>
        <p:txBody>
          <a:bodyPr/>
          <a:lstStyle/>
          <a:p>
            <a:r>
              <a:rPr lang="en-US" dirty="0"/>
              <a:t>Participants</a:t>
            </a:r>
          </a:p>
          <a:p>
            <a:pPr lvl="1"/>
            <a:r>
              <a:rPr lang="en-US" dirty="0"/>
              <a:t>Recommend groups of 3-5 people</a:t>
            </a:r>
          </a:p>
          <a:p>
            <a:pPr lvl="1"/>
            <a:r>
              <a:rPr lang="en-US" dirty="0"/>
              <a:t>It’s challenging to both lead and participate in a sprint. If you want to be an active voice in the problem solving, consider a third party facilitator.</a:t>
            </a:r>
          </a:p>
          <a:p>
            <a:pPr lvl="1"/>
            <a:r>
              <a:rPr lang="en-US" dirty="0"/>
              <a:t>Be mindful of group dynamics. Having diverse perspectives in a group is important, but you will need to create a space that all voices and ideas will be heard and valued. </a:t>
            </a:r>
          </a:p>
        </p:txBody>
      </p:sp>
    </p:spTree>
    <p:extLst>
      <p:ext uri="{BB962C8B-B14F-4D97-AF65-F5344CB8AC3E}">
        <p14:creationId xmlns:p14="http://schemas.microsoft.com/office/powerpoint/2010/main" val="16987540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554732-DD88-1184-131F-05A9E12A9A5F}"/>
              </a:ext>
            </a:extLst>
          </p:cNvPr>
          <p:cNvSpPr>
            <a:spLocks noGrp="1"/>
          </p:cNvSpPr>
          <p:nvPr>
            <p:ph type="title"/>
          </p:nvPr>
        </p:nvSpPr>
        <p:spPr/>
        <p:txBody>
          <a:bodyPr/>
          <a:lstStyle/>
          <a:p>
            <a:r>
              <a:rPr lang="en-US" dirty="0"/>
              <a:t>Facilitation Notes</a:t>
            </a:r>
          </a:p>
        </p:txBody>
      </p:sp>
      <p:sp>
        <p:nvSpPr>
          <p:cNvPr id="3" name="Content Placeholder 2">
            <a:extLst>
              <a:ext uri="{FF2B5EF4-FFF2-40B4-BE49-F238E27FC236}">
                <a16:creationId xmlns:a16="http://schemas.microsoft.com/office/drawing/2014/main" id="{695F85F1-3CF6-E21A-D998-CD73995B4995}"/>
              </a:ext>
            </a:extLst>
          </p:cNvPr>
          <p:cNvSpPr>
            <a:spLocks noGrp="1"/>
          </p:cNvSpPr>
          <p:nvPr>
            <p:ph idx="1"/>
          </p:nvPr>
        </p:nvSpPr>
        <p:spPr/>
        <p:txBody>
          <a:bodyPr/>
          <a:lstStyle/>
          <a:p>
            <a:r>
              <a:rPr lang="en-US" dirty="0"/>
              <a:t>Tangible Tools</a:t>
            </a:r>
          </a:p>
          <a:p>
            <a:pPr lvl="1"/>
            <a:r>
              <a:rPr lang="en-US" dirty="0"/>
              <a:t>Sticky notes are highly encouraged. Having the tangible representation of individual ideas helps.</a:t>
            </a:r>
          </a:p>
          <a:p>
            <a:pPr lvl="1"/>
            <a:r>
              <a:rPr lang="en-US" dirty="0"/>
              <a:t>Google </a:t>
            </a:r>
            <a:r>
              <a:rPr lang="en-US" dirty="0" err="1"/>
              <a:t>Jamboard</a:t>
            </a:r>
            <a:r>
              <a:rPr lang="en-US" dirty="0"/>
              <a:t> or Mural (free for educators) are online collaboration tools where this can be done</a:t>
            </a:r>
          </a:p>
          <a:p>
            <a:pPr lvl="1"/>
            <a:r>
              <a:rPr lang="en-US" dirty="0"/>
              <a:t>Impact vs Feasibility matrix – if using these criteria, have participants draw a matrix or have one preprinted. </a:t>
            </a:r>
          </a:p>
          <a:p>
            <a:pPr lvl="1"/>
            <a:r>
              <a:rPr lang="en-US" dirty="0"/>
              <a:t>Camera – take a photo of final matrix or be sure ideas not chosen are captured as these often become helpful to look back on in the future. </a:t>
            </a:r>
          </a:p>
        </p:txBody>
      </p:sp>
    </p:spTree>
    <p:extLst>
      <p:ext uri="{BB962C8B-B14F-4D97-AF65-F5344CB8AC3E}">
        <p14:creationId xmlns:p14="http://schemas.microsoft.com/office/powerpoint/2010/main" val="29425659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554732-DD88-1184-131F-05A9E12A9A5F}"/>
              </a:ext>
            </a:extLst>
          </p:cNvPr>
          <p:cNvSpPr>
            <a:spLocks noGrp="1"/>
          </p:cNvSpPr>
          <p:nvPr>
            <p:ph type="title"/>
          </p:nvPr>
        </p:nvSpPr>
        <p:spPr/>
        <p:txBody>
          <a:bodyPr/>
          <a:lstStyle/>
          <a:p>
            <a:r>
              <a:rPr lang="en-US" dirty="0"/>
              <a:t>Facilitation Notes</a:t>
            </a:r>
          </a:p>
        </p:txBody>
      </p:sp>
      <p:sp>
        <p:nvSpPr>
          <p:cNvPr id="3" name="Content Placeholder 2">
            <a:extLst>
              <a:ext uri="{FF2B5EF4-FFF2-40B4-BE49-F238E27FC236}">
                <a16:creationId xmlns:a16="http://schemas.microsoft.com/office/drawing/2014/main" id="{695F85F1-3CF6-E21A-D998-CD73995B4995}"/>
              </a:ext>
            </a:extLst>
          </p:cNvPr>
          <p:cNvSpPr>
            <a:spLocks noGrp="1"/>
          </p:cNvSpPr>
          <p:nvPr>
            <p:ph idx="1"/>
          </p:nvPr>
        </p:nvSpPr>
        <p:spPr/>
        <p:txBody>
          <a:bodyPr>
            <a:normAutofit lnSpcReduction="10000"/>
          </a:bodyPr>
          <a:lstStyle/>
          <a:p>
            <a:r>
              <a:rPr lang="en-US" dirty="0"/>
              <a:t>Exercise Tools</a:t>
            </a:r>
          </a:p>
          <a:p>
            <a:pPr lvl="1"/>
            <a:r>
              <a:rPr lang="en-US" dirty="0"/>
              <a:t>Solo flight </a:t>
            </a:r>
          </a:p>
          <a:p>
            <a:pPr lvl="2"/>
            <a:r>
              <a:rPr lang="en-US" dirty="0"/>
              <a:t>Specific time for silence and individual thought before group share outs. </a:t>
            </a:r>
          </a:p>
          <a:p>
            <a:pPr lvl="1"/>
            <a:r>
              <a:rPr lang="en-US" dirty="0"/>
              <a:t>Take 2 </a:t>
            </a:r>
          </a:p>
          <a:p>
            <a:pPr lvl="2"/>
            <a:r>
              <a:rPr lang="en-US" dirty="0"/>
              <a:t>Each group member shares their ideas or thoughts for ‘2’ minutes. You can choose any number here. This ensures all group members have equal voice time which helps to limit the loud and encourage the quiet. </a:t>
            </a:r>
          </a:p>
          <a:p>
            <a:pPr lvl="1"/>
            <a:r>
              <a:rPr lang="en-US" dirty="0"/>
              <a:t>Dot voting </a:t>
            </a:r>
          </a:p>
          <a:p>
            <a:pPr lvl="2"/>
            <a:r>
              <a:rPr lang="en-US" dirty="0"/>
              <a:t>With many ideas on the table or potential solutions, each person is given three dot stickers and an opportunity to vote for the best idea from their perspective. This might be followed by a ‘take 2’ for people to explain their votes. This can help with consensus building but generally consensus doesn’t always equal the best idea. Ensure there is discussion before selecting a move forward solution.  </a:t>
            </a:r>
          </a:p>
          <a:p>
            <a:pPr lvl="1"/>
            <a:endParaRPr lang="en-US" dirty="0"/>
          </a:p>
        </p:txBody>
      </p:sp>
    </p:spTree>
    <p:extLst>
      <p:ext uri="{BB962C8B-B14F-4D97-AF65-F5344CB8AC3E}">
        <p14:creationId xmlns:p14="http://schemas.microsoft.com/office/powerpoint/2010/main" val="37979691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Design Sprint</a:t>
            </a:r>
          </a:p>
        </p:txBody>
      </p:sp>
      <p:sp>
        <p:nvSpPr>
          <p:cNvPr id="3" name="Content Placeholder 2"/>
          <p:cNvSpPr>
            <a:spLocks noGrp="1"/>
          </p:cNvSpPr>
          <p:nvPr>
            <p:ph idx="1"/>
          </p:nvPr>
        </p:nvSpPr>
        <p:spPr/>
        <p:txBody>
          <a:bodyPr>
            <a:normAutofit/>
          </a:bodyPr>
          <a:lstStyle/>
          <a:p>
            <a:pPr marL="457200" lvl="1" indent="0">
              <a:buNone/>
            </a:pPr>
            <a:endParaRPr lang="en-US" dirty="0"/>
          </a:p>
          <a:p>
            <a:pPr lvl="1"/>
            <a:endParaRPr lang="en-US" dirty="0"/>
          </a:p>
          <a:p>
            <a:pPr marL="457200" lvl="1" indent="0">
              <a:buNone/>
            </a:pPr>
            <a:endParaRPr lang="en-US" dirty="0"/>
          </a:p>
        </p:txBody>
      </p:sp>
      <p:pic>
        <p:nvPicPr>
          <p:cNvPr id="5" name="Content Placeholder 3">
            <a:extLst>
              <a:ext uri="{FF2B5EF4-FFF2-40B4-BE49-F238E27FC236}">
                <a16:creationId xmlns:a16="http://schemas.microsoft.com/office/drawing/2014/main" id="{E492D8CB-BF33-1F74-4ABD-1AEBCD568869}"/>
              </a:ext>
            </a:extLst>
          </p:cNvPr>
          <p:cNvPicPr>
            <a:picLocks noGrp="1" noChangeAspect="1"/>
          </p:cNvPicPr>
          <p:nvPr/>
        </p:nvPicPr>
        <p:blipFill>
          <a:blip r:embed="rId3"/>
          <a:stretch>
            <a:fillRect/>
          </a:stretch>
        </p:blipFill>
        <p:spPr>
          <a:xfrm>
            <a:off x="1643062" y="1566862"/>
            <a:ext cx="8905875" cy="3724275"/>
          </a:xfrm>
          <a:prstGeom prst="rect">
            <a:avLst/>
          </a:prstGeom>
        </p:spPr>
      </p:pic>
    </p:spTree>
    <p:extLst>
      <p:ext uri="{BB962C8B-B14F-4D97-AF65-F5344CB8AC3E}">
        <p14:creationId xmlns:p14="http://schemas.microsoft.com/office/powerpoint/2010/main" val="41120714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4139203F-A802-77DD-A744-4649FF2835F6}"/>
              </a:ext>
            </a:extLst>
          </p:cNvPr>
          <p:cNvSpPr>
            <a:spLocks noGrp="1"/>
          </p:cNvSpPr>
          <p:nvPr>
            <p:ph idx="1"/>
          </p:nvPr>
        </p:nvSpPr>
        <p:spPr/>
        <p:txBody>
          <a:bodyPr/>
          <a:lstStyle/>
          <a:p>
            <a:r>
              <a:rPr lang="en-US" dirty="0">
                <a:highlight>
                  <a:srgbClr val="FFFF00"/>
                </a:highlight>
              </a:rPr>
              <a:t>PROBLEM</a:t>
            </a:r>
          </a:p>
        </p:txBody>
      </p:sp>
      <p:sp>
        <p:nvSpPr>
          <p:cNvPr id="7" name="Title 6">
            <a:extLst>
              <a:ext uri="{FF2B5EF4-FFF2-40B4-BE49-F238E27FC236}">
                <a16:creationId xmlns:a16="http://schemas.microsoft.com/office/drawing/2014/main" id="{51F0FC2E-18FD-6D34-8978-647A785541D5}"/>
              </a:ext>
            </a:extLst>
          </p:cNvPr>
          <p:cNvSpPr>
            <a:spLocks noGrp="1"/>
          </p:cNvSpPr>
          <p:nvPr>
            <p:ph type="title"/>
          </p:nvPr>
        </p:nvSpPr>
        <p:spPr/>
        <p:txBody>
          <a:bodyPr/>
          <a:lstStyle/>
          <a:p>
            <a:r>
              <a:rPr lang="en-US" b="1"/>
              <a:t>Today’s Topic</a:t>
            </a:r>
            <a:endParaRPr lang="en-US"/>
          </a:p>
        </p:txBody>
      </p:sp>
      <p:pic>
        <p:nvPicPr>
          <p:cNvPr id="12" name="Picture 2" descr="Image result for design sprints">
            <a:extLst>
              <a:ext uri="{FF2B5EF4-FFF2-40B4-BE49-F238E27FC236}">
                <a16:creationId xmlns:a16="http://schemas.microsoft.com/office/drawing/2014/main" id="{81FC780A-9D01-49C3-DFED-F18BB3FACE4C}"/>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28275" b="7864"/>
          <a:stretch/>
        </p:blipFill>
        <p:spPr bwMode="auto">
          <a:xfrm>
            <a:off x="1039445" y="2858502"/>
            <a:ext cx="10684625" cy="23140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65720186"/>
      </p:ext>
    </p:extLst>
  </p:cSld>
  <p:clrMapOvr>
    <a:masterClrMapping/>
  </p:clrMapOvr>
</p:sld>
</file>

<file path=ppt/theme/theme1.xml><?xml version="1.0" encoding="utf-8"?>
<a:theme xmlns:a="http://schemas.openxmlformats.org/drawingml/2006/main" name="HORN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394C5BA96ACDE4A8C12F223373ABF41" ma:contentTypeVersion="17" ma:contentTypeDescription="Create a new document." ma:contentTypeScope="" ma:versionID="f88ae37954888b3bd61bb3b68fc07250">
  <xsd:schema xmlns:xsd="http://www.w3.org/2001/XMLSchema" xmlns:xs="http://www.w3.org/2001/XMLSchema" xmlns:p="http://schemas.microsoft.com/office/2006/metadata/properties" xmlns:ns2="52d6c781-1aad-4da9-9b2d-7745fa18b20f" xmlns:ns3="4b4f7e25-a875-4536-9e95-d079fadbfa19" targetNamespace="http://schemas.microsoft.com/office/2006/metadata/properties" ma:root="true" ma:fieldsID="cc417bb6cdf3cb970a79c4dd0ffb1591" ns2:_="" ns3:_="">
    <xsd:import namespace="52d6c781-1aad-4da9-9b2d-7745fa18b20f"/>
    <xsd:import namespace="4b4f7e25-a875-4536-9e95-d079fadbfa19"/>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LengthInSeconds" minOccurs="0"/>
                <xsd:element ref="ns2:MediaServiceAutoKeyPoints" minOccurs="0"/>
                <xsd:element ref="ns2:MediaServiceKeyPoints" minOccurs="0"/>
                <xsd:element ref="ns2:MediaServiceGenerationTime" minOccurs="0"/>
                <xsd:element ref="ns2:MediaServiceEventHashCode" minOccurs="0"/>
                <xsd:element ref="ns2:MediaServiceOCR" minOccurs="0"/>
                <xsd:element ref="ns3:SharedWithUsers" minOccurs="0"/>
                <xsd:element ref="ns3:SharedWithDetails" minOccurs="0"/>
                <xsd:element ref="ns2:MediaServiceLocation"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2d6c781-1aad-4da9-9b2d-7745fa18b20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22112047-8702-4ac9-aeff-28ab65cc26e0"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b4f7e25-a875-4536-9e95-d079fadbfa19"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931c86f0-faae-403b-9cf8-3f070aa43244}" ma:internalName="TaxCatchAll" ma:showField="CatchAllData" ma:web="4b4f7e25-a875-4536-9e95-d079fadbfa1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4b4f7e25-a875-4536-9e95-d079fadbfa19" xsi:nil="true"/>
    <lcf76f155ced4ddcb4097134ff3c332f xmlns="52d6c781-1aad-4da9-9b2d-7745fa18b20f">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DBF1E6F-E199-4A79-B8EC-8D95738139BB}"/>
</file>

<file path=customXml/itemProps2.xml><?xml version="1.0" encoding="utf-8"?>
<ds:datastoreItem xmlns:ds="http://schemas.openxmlformats.org/officeDocument/2006/customXml" ds:itemID="{2F6AF876-3132-4057-A5AF-F3C836DB33D8}">
  <ds:schemaRefs>
    <ds:schemaRef ds:uri="http://schemas.microsoft.com/office/2006/documentManagement/types"/>
    <ds:schemaRef ds:uri="http://www.w3.org/XML/1998/namespace"/>
    <ds:schemaRef ds:uri="http://purl.org/dc/elements/1.1/"/>
    <ds:schemaRef ds:uri="http://purl.org/dc/dcmitype/"/>
    <ds:schemaRef ds:uri="52d6c781-1aad-4da9-9b2d-7745fa18b20f"/>
    <ds:schemaRef ds:uri="http://schemas.microsoft.com/office/2006/metadata/properties"/>
    <ds:schemaRef ds:uri="http://schemas.microsoft.com/office/infopath/2007/PartnerControls"/>
    <ds:schemaRef ds:uri="http://schemas.openxmlformats.org/package/2006/metadata/core-properties"/>
    <ds:schemaRef ds:uri="4b4f7e25-a875-4536-9e95-d079fadbfa19"/>
    <ds:schemaRef ds:uri="http://purl.org/dc/terms/"/>
  </ds:schemaRefs>
</ds:datastoreItem>
</file>

<file path=customXml/itemProps3.xml><?xml version="1.0" encoding="utf-8"?>
<ds:datastoreItem xmlns:ds="http://schemas.openxmlformats.org/officeDocument/2006/customXml" ds:itemID="{64BFC4BF-9D32-4EE9-9487-8E30A2B0837E}">
  <ds:schemaRefs>
    <ds:schemaRef ds:uri="http://schemas.microsoft.com/sharepoint/v3/contenttype/forms"/>
  </ds:schemaRefs>
</ds:datastoreItem>
</file>

<file path=docMetadata/LabelInfo.xml><?xml version="1.0" encoding="utf-8"?>
<clbl:labelList xmlns:clbl="http://schemas.microsoft.com/office/2020/mipLabelMetadata">
  <clbl:label id="{a698667d-8817-4ad9-a7f2-bb287f867e5f}" enabled="0" method="" siteId="{a698667d-8817-4ad9-a7f2-bb287f867e5f}" removed="1"/>
</clbl:labelList>
</file>

<file path=docProps/app.xml><?xml version="1.0" encoding="utf-8"?>
<Properties xmlns="http://schemas.openxmlformats.org/officeDocument/2006/extended-properties" xmlns:vt="http://schemas.openxmlformats.org/officeDocument/2006/docPropsVTypes">
  <TotalTime>2980</TotalTime>
  <Words>1143</Words>
  <Application>Microsoft Office PowerPoint</Application>
  <PresentationFormat>Widescreen</PresentationFormat>
  <Paragraphs>107</Paragraphs>
  <Slides>17</Slides>
  <Notes>13</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17</vt:i4>
      </vt:variant>
    </vt:vector>
  </HeadingPairs>
  <TitlesOfParts>
    <vt:vector size="24" baseType="lpstr">
      <vt:lpstr>Arial</vt:lpstr>
      <vt:lpstr>Calibri</vt:lpstr>
      <vt:lpstr>Calibri Light</vt:lpstr>
      <vt:lpstr>Greycliff CF</vt:lpstr>
      <vt:lpstr>Greycliff CF Bold</vt:lpstr>
      <vt:lpstr>HORN Theme</vt:lpstr>
      <vt:lpstr>Custom Design</vt:lpstr>
      <vt:lpstr>Design Sprint TEMPLATE</vt:lpstr>
      <vt:lpstr>In-School Applicability</vt:lpstr>
      <vt:lpstr>Examples of Implementation</vt:lpstr>
      <vt:lpstr>Facilitation Notes</vt:lpstr>
      <vt:lpstr>Facilitation Notes</vt:lpstr>
      <vt:lpstr>Facilitation Notes</vt:lpstr>
      <vt:lpstr>Facilitation Notes</vt:lpstr>
      <vt:lpstr>Design Sprint</vt:lpstr>
      <vt:lpstr>Today’s Topic</vt:lpstr>
      <vt:lpstr>Step 1: Understand the Problem</vt:lpstr>
      <vt:lpstr>Step 2: Diverge</vt:lpstr>
      <vt:lpstr>Brainwriting</vt:lpstr>
      <vt:lpstr>Reverse Brainstorming</vt:lpstr>
      <vt:lpstr>Traditional Brainstorming</vt:lpstr>
      <vt:lpstr>Step 3: Converge &amp; Decide</vt:lpstr>
      <vt:lpstr>Step 4: Prototype</vt:lpstr>
      <vt:lpstr>Step 5: Validate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Tlaseca, Nathan Lisandro</dc:creator>
  <cp:lastModifiedBy>Harrington, Felicia</cp:lastModifiedBy>
  <cp:revision>47</cp:revision>
  <dcterms:created xsi:type="dcterms:W3CDTF">2017-06-21T18:21:54Z</dcterms:created>
  <dcterms:modified xsi:type="dcterms:W3CDTF">2023-07-14T20:06:38Z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0x0101008394C5BA96ACDE4A8C12F223373ABF41</vt:lpwstr>
  </property>
  <property fmtid="{D5CDD505-2E9C-101B-9397-08002B2CF9AE}" pid="3" name="Order">
    <vt:r8>919600</vt:r8>
  </property>
  <property fmtid="{D5CDD505-2E9C-101B-9397-08002B2CF9AE}" pid="4" name="MediaServiceImageTags">
    <vt:lpwstr/>
  </property>
</Properties>
</file>